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290" r:id="rId15"/>
    <p:sldId id="292" r:id="rId16"/>
    <p:sldId id="308" r:id="rId17"/>
    <p:sldId id="307" r:id="rId18"/>
    <p:sldId id="309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5BA"/>
    <a:srgbClr val="F15960"/>
    <a:srgbClr val="EC1822"/>
    <a:srgbClr val="B30F16"/>
    <a:srgbClr val="F58B90"/>
    <a:srgbClr val="F3DEDF"/>
    <a:srgbClr val="F2F2F2"/>
    <a:srgbClr val="B4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A7D40-3C73-4E1F-94BA-7BB3C521EAF0}" v="789" dt="2021-11-16T17:16:27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나현" userId="9048762c09f06b10" providerId="LiveId" clId="{68FA7D40-3C73-4E1F-94BA-7BB3C521EAF0}"/>
    <pc:docChg chg="undo redo custSel addSld delSld modSld sldOrd">
      <pc:chgData name="김 나현" userId="9048762c09f06b10" providerId="LiveId" clId="{68FA7D40-3C73-4E1F-94BA-7BB3C521EAF0}" dt="2021-11-16T17:16:32.354" v="10336" actId="20577"/>
      <pc:docMkLst>
        <pc:docMk/>
      </pc:docMkLst>
      <pc:sldChg chg="del">
        <pc:chgData name="김 나현" userId="9048762c09f06b10" providerId="LiveId" clId="{68FA7D40-3C73-4E1F-94BA-7BB3C521EAF0}" dt="2021-11-15T15:21:35.001" v="3843" actId="47"/>
        <pc:sldMkLst>
          <pc:docMk/>
          <pc:sldMk cId="4087198278" sldId="257"/>
        </pc:sldMkLst>
      </pc:sldChg>
      <pc:sldChg chg="addSp delSp modSp mod">
        <pc:chgData name="김 나현" userId="9048762c09f06b10" providerId="LiveId" clId="{68FA7D40-3C73-4E1F-94BA-7BB3C521EAF0}" dt="2021-11-15T16:46:38.899" v="7439"/>
        <pc:sldMkLst>
          <pc:docMk/>
          <pc:sldMk cId="1321280564" sldId="288"/>
        </pc:sldMkLst>
        <pc:spChg chg="mod">
          <ac:chgData name="김 나현" userId="9048762c09f06b10" providerId="LiveId" clId="{68FA7D40-3C73-4E1F-94BA-7BB3C521EAF0}" dt="2021-11-15T16:46:38.899" v="7439"/>
          <ac:spMkLst>
            <pc:docMk/>
            <pc:sldMk cId="1321280564" sldId="288"/>
            <ac:spMk id="17" creationId="{1DE50E80-31D6-4450-A705-BA7423DA035B}"/>
          </ac:spMkLst>
        </pc:spChg>
        <pc:spChg chg="mod">
          <ac:chgData name="김 나현" userId="9048762c09f06b10" providerId="LiveId" clId="{68FA7D40-3C73-4E1F-94BA-7BB3C521EAF0}" dt="2021-11-15T16:46:31.599" v="7411"/>
          <ac:spMkLst>
            <pc:docMk/>
            <pc:sldMk cId="1321280564" sldId="288"/>
            <ac:spMk id="23" creationId="{3398A23B-67C9-4145-B73A-88B5A4731832}"/>
          </ac:spMkLst>
        </pc:spChg>
        <pc:picChg chg="add del mod">
          <ac:chgData name="김 나현" userId="9048762c09f06b10" providerId="LiveId" clId="{68FA7D40-3C73-4E1F-94BA-7BB3C521EAF0}" dt="2021-11-15T14:47:26.128" v="1650"/>
          <ac:picMkLst>
            <pc:docMk/>
            <pc:sldMk cId="1321280564" sldId="288"/>
            <ac:picMk id="24" creationId="{B6D88A88-A82F-452F-AE69-CE831BFDEFA6}"/>
          </ac:picMkLst>
        </pc:picChg>
      </pc:sldChg>
      <pc:sldChg chg="addSp delSp modSp mod">
        <pc:chgData name="김 나현" userId="9048762c09f06b10" providerId="LiveId" clId="{68FA7D40-3C73-4E1F-94BA-7BB3C521EAF0}" dt="2021-11-16T17:05:52.183" v="10253"/>
        <pc:sldMkLst>
          <pc:docMk/>
          <pc:sldMk cId="794305244" sldId="290"/>
        </pc:sldMkLst>
        <pc:spChg chg="del">
          <ac:chgData name="김 나현" userId="9048762c09f06b10" providerId="LiveId" clId="{68FA7D40-3C73-4E1F-94BA-7BB3C521EAF0}" dt="2021-11-15T16:28:20.959" v="7083" actId="478"/>
          <ac:spMkLst>
            <pc:docMk/>
            <pc:sldMk cId="794305244" sldId="290"/>
            <ac:spMk id="13" creationId="{9F3E3552-AA93-493D-918F-7E3628029862}"/>
          </ac:spMkLst>
        </pc:spChg>
        <pc:spChg chg="add mod">
          <ac:chgData name="김 나현" userId="9048762c09f06b10" providerId="LiveId" clId="{68FA7D40-3C73-4E1F-94BA-7BB3C521EAF0}" dt="2021-11-15T16:28:24.855" v="7086" actId="20577"/>
          <ac:spMkLst>
            <pc:docMk/>
            <pc:sldMk cId="794305244" sldId="290"/>
            <ac:spMk id="17" creationId="{AD4166A7-821B-4FA7-B2DF-BE28FAD87893}"/>
          </ac:spMkLst>
        </pc:spChg>
        <pc:spChg chg="add mod">
          <ac:chgData name="김 나현" userId="9048762c09f06b10" providerId="LiveId" clId="{68FA7D40-3C73-4E1F-94BA-7BB3C521EAF0}" dt="2021-11-16T17:05:52.183" v="10253"/>
          <ac:spMkLst>
            <pc:docMk/>
            <pc:sldMk cId="794305244" sldId="290"/>
            <ac:spMk id="18" creationId="{34560B36-A45C-42AC-A6BB-024F20E46260}"/>
          </ac:spMkLst>
        </pc:spChg>
        <pc:spChg chg="add del mod">
          <ac:chgData name="김 나현" userId="9048762c09f06b10" providerId="LiveId" clId="{68FA7D40-3C73-4E1F-94BA-7BB3C521EAF0}" dt="2021-11-15T16:28:16.795" v="7082" actId="478"/>
          <ac:spMkLst>
            <pc:docMk/>
            <pc:sldMk cId="794305244" sldId="290"/>
            <ac:spMk id="20" creationId="{443D2741-D13D-441D-9497-81E6D98FBE58}"/>
          </ac:spMkLst>
        </pc:spChg>
        <pc:picChg chg="add mod">
          <ac:chgData name="김 나현" userId="9048762c09f06b10" providerId="LiveId" clId="{68FA7D40-3C73-4E1F-94BA-7BB3C521EAF0}" dt="2021-11-15T15:33:27.561" v="4424" actId="1076"/>
          <ac:picMkLst>
            <pc:docMk/>
            <pc:sldMk cId="794305244" sldId="290"/>
            <ac:picMk id="15" creationId="{6C502350-2A61-4011-8F13-D89BEE9D47CB}"/>
          </ac:picMkLst>
        </pc:picChg>
        <pc:picChg chg="del">
          <ac:chgData name="김 나현" userId="9048762c09f06b10" providerId="LiveId" clId="{68FA7D40-3C73-4E1F-94BA-7BB3C521EAF0}" dt="2021-11-15T15:33:13.555" v="4417" actId="478"/>
          <ac:picMkLst>
            <pc:docMk/>
            <pc:sldMk cId="794305244" sldId="290"/>
            <ac:picMk id="16" creationId="{3F5FD4AB-22A7-4A8D-BEF1-8F4F4035C7FB}"/>
          </ac:picMkLst>
        </pc:picChg>
      </pc:sldChg>
      <pc:sldChg chg="modSp mod">
        <pc:chgData name="김 나현" userId="9048762c09f06b10" providerId="LiveId" clId="{68FA7D40-3C73-4E1F-94BA-7BB3C521EAF0}" dt="2021-11-15T18:10:37.578" v="9121"/>
        <pc:sldMkLst>
          <pc:docMk/>
          <pc:sldMk cId="1273117424" sldId="291"/>
        </pc:sldMkLst>
        <pc:spChg chg="mod">
          <ac:chgData name="김 나현" userId="9048762c09f06b10" providerId="LiveId" clId="{68FA7D40-3C73-4E1F-94BA-7BB3C521EAF0}" dt="2021-11-15T14:22:29.333" v="84"/>
          <ac:spMkLst>
            <pc:docMk/>
            <pc:sldMk cId="1273117424" sldId="291"/>
            <ac:spMk id="10" creationId="{8C966450-FCC9-4CC4-8DAD-F83CACA1D1F9}"/>
          </ac:spMkLst>
        </pc:spChg>
        <pc:spChg chg="mod">
          <ac:chgData name="김 나현" userId="9048762c09f06b10" providerId="LiveId" clId="{68FA7D40-3C73-4E1F-94BA-7BB3C521EAF0}" dt="2021-11-15T18:10:37.578" v="9121"/>
          <ac:spMkLst>
            <pc:docMk/>
            <pc:sldMk cId="1273117424" sldId="291"/>
            <ac:spMk id="11" creationId="{D4D5AE60-7F25-4AE6-B782-DF3846E691E6}"/>
          </ac:spMkLst>
        </pc:spChg>
        <pc:cxnChg chg="mod">
          <ac:chgData name="김 나현" userId="9048762c09f06b10" providerId="LiveId" clId="{68FA7D40-3C73-4E1F-94BA-7BB3C521EAF0}" dt="2021-11-15T14:22:24.284" v="69" actId="1076"/>
          <ac:cxnSpMkLst>
            <pc:docMk/>
            <pc:sldMk cId="1273117424" sldId="291"/>
            <ac:cxnSpMk id="13" creationId="{435A9D7C-CCA1-4E5E-A7E4-0ABD6D490191}"/>
          </ac:cxnSpMkLst>
        </pc:cxnChg>
      </pc:sldChg>
      <pc:sldChg chg="addSp delSp modSp mod setBg">
        <pc:chgData name="김 나현" userId="9048762c09f06b10" providerId="LiveId" clId="{68FA7D40-3C73-4E1F-94BA-7BB3C521EAF0}" dt="2021-11-15T18:06:43.229" v="8977" actId="20577"/>
        <pc:sldMkLst>
          <pc:docMk/>
          <pc:sldMk cId="991913105" sldId="292"/>
        </pc:sldMkLst>
        <pc:spChg chg="mod">
          <ac:chgData name="김 나현" userId="9048762c09f06b10" providerId="LiveId" clId="{68FA7D40-3C73-4E1F-94BA-7BB3C521EAF0}" dt="2021-11-15T18:06:43.229" v="8977" actId="20577"/>
          <ac:spMkLst>
            <pc:docMk/>
            <pc:sldMk cId="991913105" sldId="292"/>
            <ac:spMk id="3" creationId="{B549DD68-5909-489F-804C-63D335B31640}"/>
          </ac:spMkLst>
        </pc:spChg>
        <pc:spChg chg="del">
          <ac:chgData name="김 나현" userId="9048762c09f06b10" providerId="LiveId" clId="{68FA7D40-3C73-4E1F-94BA-7BB3C521EAF0}" dt="2021-11-15T16:43:18.679" v="7348" actId="478"/>
          <ac:spMkLst>
            <pc:docMk/>
            <pc:sldMk cId="991913105" sldId="292"/>
            <ac:spMk id="13" creationId="{9F3E3552-AA93-493D-918F-7E3628029862}"/>
          </ac:spMkLst>
        </pc:spChg>
        <pc:spChg chg="mod">
          <ac:chgData name="김 나현" userId="9048762c09f06b10" providerId="LiveId" clId="{68FA7D40-3C73-4E1F-94BA-7BB3C521EAF0}" dt="2021-11-15T18:04:17.093" v="8945" actId="5793"/>
          <ac:spMkLst>
            <pc:docMk/>
            <pc:sldMk cId="991913105" sldId="292"/>
            <ac:spMk id="15" creationId="{CC365DC7-542C-48DC-9AC1-F6FB86D7891E}"/>
          </ac:spMkLst>
        </pc:spChg>
        <pc:spChg chg="add mod">
          <ac:chgData name="김 나현" userId="9048762c09f06b10" providerId="LiveId" clId="{68FA7D40-3C73-4E1F-94BA-7BB3C521EAF0}" dt="2021-11-15T16:43:32.634" v="7353" actId="20577"/>
          <ac:spMkLst>
            <pc:docMk/>
            <pc:sldMk cId="991913105" sldId="292"/>
            <ac:spMk id="19" creationId="{801379DD-557D-4B35-9FE3-7EAEC61318AC}"/>
          </ac:spMkLst>
        </pc:spChg>
        <pc:picChg chg="mod">
          <ac:chgData name="김 나현" userId="9048762c09f06b10" providerId="LiveId" clId="{68FA7D40-3C73-4E1F-94BA-7BB3C521EAF0}" dt="2021-11-15T18:04:20.577" v="8946" actId="1076"/>
          <ac:picMkLst>
            <pc:docMk/>
            <pc:sldMk cId="991913105" sldId="292"/>
            <ac:picMk id="11" creationId="{F0321E2A-F37C-464E-98F5-048FD785D173}"/>
          </ac:picMkLst>
        </pc:picChg>
        <pc:picChg chg="add del">
          <ac:chgData name="김 나현" userId="9048762c09f06b10" providerId="LiveId" clId="{68FA7D40-3C73-4E1F-94BA-7BB3C521EAF0}" dt="2021-11-15T16:43:20.842" v="7350" actId="22"/>
          <ac:picMkLst>
            <pc:docMk/>
            <pc:sldMk cId="991913105" sldId="292"/>
            <ac:picMk id="14" creationId="{8D60119A-9A07-4B2E-B9B0-ACAC1D379A09}"/>
          </ac:picMkLst>
        </pc:picChg>
        <pc:picChg chg="mod">
          <ac:chgData name="김 나현" userId="9048762c09f06b10" providerId="LiveId" clId="{68FA7D40-3C73-4E1F-94BA-7BB3C521EAF0}" dt="2021-11-15T18:04:23.705" v="8947" actId="1076"/>
          <ac:picMkLst>
            <pc:docMk/>
            <pc:sldMk cId="991913105" sldId="292"/>
            <ac:picMk id="18" creationId="{F66911E7-DDF6-4FA2-A553-2084434C96E1}"/>
          </ac:picMkLst>
        </pc:picChg>
      </pc:sldChg>
      <pc:sldChg chg="del">
        <pc:chgData name="김 나현" userId="9048762c09f06b10" providerId="LiveId" clId="{68FA7D40-3C73-4E1F-94BA-7BB3C521EAF0}" dt="2021-11-15T15:21:44.570" v="3844" actId="47"/>
        <pc:sldMkLst>
          <pc:docMk/>
          <pc:sldMk cId="3636420936" sldId="293"/>
        </pc:sldMkLst>
      </pc:sldChg>
      <pc:sldChg chg="modSp add del mod">
        <pc:chgData name="김 나현" userId="9048762c09f06b10" providerId="LiveId" clId="{68FA7D40-3C73-4E1F-94BA-7BB3C521EAF0}" dt="2021-11-15T14:45:02.507" v="1477" actId="47"/>
        <pc:sldMkLst>
          <pc:docMk/>
          <pc:sldMk cId="2619875965" sldId="294"/>
        </pc:sldMkLst>
        <pc:graphicFrameChg chg="mod">
          <ac:chgData name="김 나현" userId="9048762c09f06b10" providerId="LiveId" clId="{68FA7D40-3C73-4E1F-94BA-7BB3C521EAF0}" dt="2021-11-15T14:38:18.223" v="821" actId="1076"/>
          <ac:graphicFrameMkLst>
            <pc:docMk/>
            <pc:sldMk cId="2619875965" sldId="294"/>
            <ac:graphicFrameMk id="4" creationId="{C4773BE1-0A60-41BF-AEAB-3192C49F85A9}"/>
          </ac:graphicFrameMkLst>
        </pc:graphicFrameChg>
      </pc:sldChg>
      <pc:sldChg chg="addSp delSp modSp add mod setBg">
        <pc:chgData name="김 나현" userId="9048762c09f06b10" providerId="LiveId" clId="{68FA7D40-3C73-4E1F-94BA-7BB3C521EAF0}" dt="2021-11-16T16:03:25.867" v="10145" actId="20577"/>
        <pc:sldMkLst>
          <pc:docMk/>
          <pc:sldMk cId="301954774" sldId="295"/>
        </pc:sldMkLst>
        <pc:spChg chg="mod">
          <ac:chgData name="김 나현" userId="9048762c09f06b10" providerId="LiveId" clId="{68FA7D40-3C73-4E1F-94BA-7BB3C521EAF0}" dt="2021-11-15T14:36:03.122" v="618" actId="20577"/>
          <ac:spMkLst>
            <pc:docMk/>
            <pc:sldMk cId="301954774" sldId="295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4:58:51.064" v="2432" actId="20577"/>
          <ac:spMkLst>
            <pc:docMk/>
            <pc:sldMk cId="301954774" sldId="295"/>
            <ac:spMk id="13" creationId="{9F3E3552-AA93-493D-918F-7E3628029862}"/>
          </ac:spMkLst>
        </pc:spChg>
        <pc:spChg chg="mod">
          <ac:chgData name="김 나현" userId="9048762c09f06b10" providerId="LiveId" clId="{68FA7D40-3C73-4E1F-94BA-7BB3C521EAF0}" dt="2021-11-16T16:03:25.867" v="10145" actId="20577"/>
          <ac:spMkLst>
            <pc:docMk/>
            <pc:sldMk cId="301954774" sldId="295"/>
            <ac:spMk id="20" creationId="{443D2741-D13D-441D-9497-81E6D98FBE58}"/>
          </ac:spMkLst>
        </pc:spChg>
        <pc:graphicFrameChg chg="add mod modGraphic">
          <ac:chgData name="김 나현" userId="9048762c09f06b10" providerId="LiveId" clId="{68FA7D40-3C73-4E1F-94BA-7BB3C521EAF0}" dt="2021-11-16T15:57:18.623" v="10109" actId="1076"/>
          <ac:graphicFrameMkLst>
            <pc:docMk/>
            <pc:sldMk cId="301954774" sldId="295"/>
            <ac:graphicFrameMk id="5" creationId="{DA10BF7D-501B-4065-936A-809FE9169145}"/>
          </ac:graphicFrameMkLst>
        </pc:graphicFrameChg>
        <pc:picChg chg="del">
          <ac:chgData name="김 나현" userId="9048762c09f06b10" providerId="LiveId" clId="{68FA7D40-3C73-4E1F-94BA-7BB3C521EAF0}" dt="2021-11-15T14:34:11.998" v="401" actId="478"/>
          <ac:picMkLst>
            <pc:docMk/>
            <pc:sldMk cId="301954774" sldId="295"/>
            <ac:picMk id="16" creationId="{3F5FD4AB-22A7-4A8D-BEF1-8F4F4035C7FB}"/>
          </ac:picMkLst>
        </pc:picChg>
      </pc:sldChg>
      <pc:sldChg chg="addSp delSp modSp add mod ord setBg">
        <pc:chgData name="김 나현" userId="9048762c09f06b10" providerId="LiveId" clId="{68FA7D40-3C73-4E1F-94BA-7BB3C521EAF0}" dt="2021-11-15T16:28:43.436" v="7089" actId="1076"/>
        <pc:sldMkLst>
          <pc:docMk/>
          <pc:sldMk cId="2373467280" sldId="296"/>
        </pc:sldMkLst>
        <pc:spChg chg="mod">
          <ac:chgData name="김 나현" userId="9048762c09f06b10" providerId="LiveId" clId="{68FA7D40-3C73-4E1F-94BA-7BB3C521EAF0}" dt="2021-11-15T14:45:25.897" v="1509" actId="20577"/>
          <ac:spMkLst>
            <pc:docMk/>
            <pc:sldMk cId="2373467280" sldId="296"/>
            <ac:spMk id="3" creationId="{B549DD68-5909-489F-804C-63D335B31640}"/>
          </ac:spMkLst>
        </pc:spChg>
        <pc:spChg chg="del mod">
          <ac:chgData name="김 나현" userId="9048762c09f06b10" providerId="LiveId" clId="{68FA7D40-3C73-4E1F-94BA-7BB3C521EAF0}" dt="2021-11-15T14:59:03.185" v="2434" actId="478"/>
          <ac:spMkLst>
            <pc:docMk/>
            <pc:sldMk cId="2373467280" sldId="296"/>
            <ac:spMk id="13" creationId="{9F3E3552-AA93-493D-918F-7E3628029862}"/>
          </ac:spMkLst>
        </pc:spChg>
        <pc:spChg chg="add mod">
          <ac:chgData name="김 나현" userId="9048762c09f06b10" providerId="LiveId" clId="{68FA7D40-3C73-4E1F-94BA-7BB3C521EAF0}" dt="2021-11-15T14:59:06.471" v="2437" actId="20577"/>
          <ac:spMkLst>
            <pc:docMk/>
            <pc:sldMk cId="2373467280" sldId="296"/>
            <ac:spMk id="17" creationId="{1A3A14A7-C469-48DB-A508-3B2D03A273D0}"/>
          </ac:spMkLst>
        </pc:spChg>
        <pc:spChg chg="mod">
          <ac:chgData name="김 나현" userId="9048762c09f06b10" providerId="LiveId" clId="{68FA7D40-3C73-4E1F-94BA-7BB3C521EAF0}" dt="2021-11-15T14:46:45.941" v="1646" actId="5793"/>
          <ac:spMkLst>
            <pc:docMk/>
            <pc:sldMk cId="2373467280" sldId="296"/>
            <ac:spMk id="20" creationId="{443D2741-D13D-441D-9497-81E6D98FBE58}"/>
          </ac:spMkLst>
        </pc:spChg>
        <pc:graphicFrameChg chg="del modGraphic">
          <ac:chgData name="김 나현" userId="9048762c09f06b10" providerId="LiveId" clId="{68FA7D40-3C73-4E1F-94BA-7BB3C521EAF0}" dt="2021-11-15T14:45:43.279" v="1520" actId="478"/>
          <ac:graphicFrameMkLst>
            <pc:docMk/>
            <pc:sldMk cId="2373467280" sldId="296"/>
            <ac:graphicFrameMk id="5" creationId="{DA10BF7D-501B-4065-936A-809FE9169145}"/>
          </ac:graphicFrameMkLst>
        </pc:graphicFrameChg>
        <pc:picChg chg="add mod">
          <ac:chgData name="김 나현" userId="9048762c09f06b10" providerId="LiveId" clId="{68FA7D40-3C73-4E1F-94BA-7BB3C521EAF0}" dt="2021-11-15T14:46:21.346" v="1583" actId="1076"/>
          <ac:picMkLst>
            <pc:docMk/>
            <pc:sldMk cId="2373467280" sldId="296"/>
            <ac:picMk id="15" creationId="{DFE6DEC1-8623-47A7-98B6-2044C97C3C55}"/>
          </ac:picMkLst>
        </pc:picChg>
        <pc:picChg chg="add mod">
          <ac:chgData name="김 나현" userId="9048762c09f06b10" providerId="LiveId" clId="{68FA7D40-3C73-4E1F-94BA-7BB3C521EAF0}" dt="2021-11-15T16:28:43.436" v="7089" actId="1076"/>
          <ac:picMkLst>
            <pc:docMk/>
            <pc:sldMk cId="2373467280" sldId="296"/>
            <ac:picMk id="16" creationId="{D48B5336-4376-40B5-87D0-8BA2E2274A3F}"/>
          </ac:picMkLst>
        </pc:picChg>
      </pc:sldChg>
      <pc:sldChg chg="add del setBg">
        <pc:chgData name="김 나현" userId="9048762c09f06b10" providerId="LiveId" clId="{68FA7D40-3C73-4E1F-94BA-7BB3C521EAF0}" dt="2021-11-15T14:48:00.070" v="1654"/>
        <pc:sldMkLst>
          <pc:docMk/>
          <pc:sldMk cId="1442349390" sldId="297"/>
        </pc:sldMkLst>
      </pc:sldChg>
      <pc:sldChg chg="addSp delSp modSp add mod setBg">
        <pc:chgData name="김 나현" userId="9048762c09f06b10" providerId="LiveId" clId="{68FA7D40-3C73-4E1F-94BA-7BB3C521EAF0}" dt="2021-11-16T16:14:49.403" v="10182"/>
        <pc:sldMkLst>
          <pc:docMk/>
          <pc:sldMk cId="2253258359" sldId="297"/>
        </pc:sldMkLst>
        <pc:spChg chg="mod">
          <ac:chgData name="김 나현" userId="9048762c09f06b10" providerId="LiveId" clId="{68FA7D40-3C73-4E1F-94BA-7BB3C521EAF0}" dt="2021-11-15T14:49:16.247" v="1663" actId="20577"/>
          <ac:spMkLst>
            <pc:docMk/>
            <pc:sldMk cId="2253258359" sldId="297"/>
            <ac:spMk id="3" creationId="{B549DD68-5909-489F-804C-63D335B31640}"/>
          </ac:spMkLst>
        </pc:spChg>
        <pc:spChg chg="del">
          <ac:chgData name="김 나현" userId="9048762c09f06b10" providerId="LiveId" clId="{68FA7D40-3C73-4E1F-94BA-7BB3C521EAF0}" dt="2021-11-15T14:59:12.095" v="2438" actId="478"/>
          <ac:spMkLst>
            <pc:docMk/>
            <pc:sldMk cId="2253258359" sldId="297"/>
            <ac:spMk id="13" creationId="{9F3E3552-AA93-493D-918F-7E3628029862}"/>
          </ac:spMkLst>
        </pc:spChg>
        <pc:spChg chg="add del mod">
          <ac:chgData name="김 나현" userId="9048762c09f06b10" providerId="LiveId" clId="{68FA7D40-3C73-4E1F-94BA-7BB3C521EAF0}" dt="2021-11-15T14:55:27.233" v="2140" actId="478"/>
          <ac:spMkLst>
            <pc:docMk/>
            <pc:sldMk cId="2253258359" sldId="297"/>
            <ac:spMk id="16" creationId="{70CCAE1B-94D5-403A-9C89-4A8AA9A85ED5}"/>
          </ac:spMkLst>
        </pc:spChg>
        <pc:spChg chg="add mod">
          <ac:chgData name="김 나현" userId="9048762c09f06b10" providerId="LiveId" clId="{68FA7D40-3C73-4E1F-94BA-7BB3C521EAF0}" dt="2021-11-15T14:59:15.007" v="2441" actId="20577"/>
          <ac:spMkLst>
            <pc:docMk/>
            <pc:sldMk cId="2253258359" sldId="297"/>
            <ac:spMk id="18" creationId="{6AD6A20E-643C-43FA-A4A6-1C5273988E8F}"/>
          </ac:spMkLst>
        </pc:spChg>
        <pc:spChg chg="mod">
          <ac:chgData name="김 나현" userId="9048762c09f06b10" providerId="LiveId" clId="{68FA7D40-3C73-4E1F-94BA-7BB3C521EAF0}" dt="2021-11-16T16:14:49.403" v="10182"/>
          <ac:spMkLst>
            <pc:docMk/>
            <pc:sldMk cId="2253258359" sldId="297"/>
            <ac:spMk id="20" creationId="{443D2741-D13D-441D-9497-81E6D98FBE58}"/>
          </ac:spMkLst>
        </pc:spChg>
        <pc:graphicFrameChg chg="del mod modGraphic">
          <ac:chgData name="김 나현" userId="9048762c09f06b10" providerId="LiveId" clId="{68FA7D40-3C73-4E1F-94BA-7BB3C521EAF0}" dt="2021-11-15T14:54:57" v="2095" actId="478"/>
          <ac:graphicFrameMkLst>
            <pc:docMk/>
            <pc:sldMk cId="2253258359" sldId="297"/>
            <ac:graphicFrameMk id="5" creationId="{DA10BF7D-501B-4065-936A-809FE9169145}"/>
          </ac:graphicFrameMkLst>
        </pc:graphicFrameChg>
        <pc:graphicFrameChg chg="add mod modGraphic">
          <ac:chgData name="김 나현" userId="9048762c09f06b10" providerId="LiveId" clId="{68FA7D40-3C73-4E1F-94BA-7BB3C521EAF0}" dt="2021-11-16T16:13:51.930" v="10151" actId="20577"/>
          <ac:graphicFrameMkLst>
            <pc:docMk/>
            <pc:sldMk cId="2253258359" sldId="297"/>
            <ac:graphicFrameMk id="17" creationId="{C5445B2B-E7B8-4F32-8C70-DFCFA48483FF}"/>
          </ac:graphicFrameMkLst>
        </pc:graphicFrameChg>
      </pc:sldChg>
      <pc:sldChg chg="add del setBg">
        <pc:chgData name="김 나현" userId="9048762c09f06b10" providerId="LiveId" clId="{68FA7D40-3C73-4E1F-94BA-7BB3C521EAF0}" dt="2021-11-15T14:48:14.605" v="1656" actId="47"/>
        <pc:sldMkLst>
          <pc:docMk/>
          <pc:sldMk cId="2472792901" sldId="297"/>
        </pc:sldMkLst>
      </pc:sldChg>
      <pc:sldChg chg="add del setBg">
        <pc:chgData name="김 나현" userId="9048762c09f06b10" providerId="LiveId" clId="{68FA7D40-3C73-4E1F-94BA-7BB3C521EAF0}" dt="2021-11-15T14:47:35.712" v="1652"/>
        <pc:sldMkLst>
          <pc:docMk/>
          <pc:sldMk cId="3976871194" sldId="297"/>
        </pc:sldMkLst>
      </pc:sldChg>
      <pc:sldChg chg="addSp delSp modSp add mod setBg">
        <pc:chgData name="김 나현" userId="9048762c09f06b10" providerId="LiveId" clId="{68FA7D40-3C73-4E1F-94BA-7BB3C521EAF0}" dt="2021-11-15T15:01:03.144" v="2537"/>
        <pc:sldMkLst>
          <pc:docMk/>
          <pc:sldMk cId="1311154238" sldId="298"/>
        </pc:sldMkLst>
        <pc:spChg chg="mod">
          <ac:chgData name="김 나현" userId="9048762c09f06b10" providerId="LiveId" clId="{68FA7D40-3C73-4E1F-94BA-7BB3C521EAF0}" dt="2021-11-15T14:59:31.791" v="2443"/>
          <ac:spMkLst>
            <pc:docMk/>
            <pc:sldMk cId="1311154238" sldId="298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5:00:55.527" v="2536" actId="20577"/>
          <ac:spMkLst>
            <pc:docMk/>
            <pc:sldMk cId="1311154238" sldId="298"/>
            <ac:spMk id="17" creationId="{1A3A14A7-C469-48DB-A508-3B2D03A273D0}"/>
          </ac:spMkLst>
        </pc:spChg>
        <pc:spChg chg="mod">
          <ac:chgData name="김 나현" userId="9048762c09f06b10" providerId="LiveId" clId="{68FA7D40-3C73-4E1F-94BA-7BB3C521EAF0}" dt="2021-11-15T15:00:30.542" v="2528" actId="20577"/>
          <ac:spMkLst>
            <pc:docMk/>
            <pc:sldMk cId="1311154238" sldId="298"/>
            <ac:spMk id="20" creationId="{443D2741-D13D-441D-9497-81E6D98FBE58}"/>
          </ac:spMkLst>
        </pc:spChg>
        <pc:picChg chg="del">
          <ac:chgData name="김 나현" userId="9048762c09f06b10" providerId="LiveId" clId="{68FA7D40-3C73-4E1F-94BA-7BB3C521EAF0}" dt="2021-11-15T14:59:44.275" v="2449" actId="478"/>
          <ac:picMkLst>
            <pc:docMk/>
            <pc:sldMk cId="1311154238" sldId="298"/>
            <ac:picMk id="15" creationId="{DFE6DEC1-8623-47A7-98B6-2044C97C3C55}"/>
          </ac:picMkLst>
        </pc:picChg>
        <pc:picChg chg="del">
          <ac:chgData name="김 나현" userId="9048762c09f06b10" providerId="LiveId" clId="{68FA7D40-3C73-4E1F-94BA-7BB3C521EAF0}" dt="2021-11-15T14:59:58.355" v="2457" actId="478"/>
          <ac:picMkLst>
            <pc:docMk/>
            <pc:sldMk cId="1311154238" sldId="298"/>
            <ac:picMk id="16" creationId="{D48B5336-4376-40B5-87D0-8BA2E2274A3F}"/>
          </ac:picMkLst>
        </pc:picChg>
        <pc:picChg chg="add mod">
          <ac:chgData name="김 나현" userId="9048762c09f06b10" providerId="LiveId" clId="{68FA7D40-3C73-4E1F-94BA-7BB3C521EAF0}" dt="2021-11-15T15:00:02.762" v="2459" actId="1076"/>
          <ac:picMkLst>
            <pc:docMk/>
            <pc:sldMk cId="1311154238" sldId="298"/>
            <ac:picMk id="18" creationId="{0C922BF0-13CE-4E80-AE37-55B73B89A213}"/>
          </ac:picMkLst>
        </pc:picChg>
        <pc:picChg chg="add mod">
          <ac:chgData name="김 나현" userId="9048762c09f06b10" providerId="LiveId" clId="{68FA7D40-3C73-4E1F-94BA-7BB3C521EAF0}" dt="2021-11-15T15:00:47.925" v="2534" actId="1076"/>
          <ac:picMkLst>
            <pc:docMk/>
            <pc:sldMk cId="1311154238" sldId="298"/>
            <ac:picMk id="19" creationId="{E5F8F7D0-B00D-435B-B521-EC0A4691A791}"/>
          </ac:picMkLst>
        </pc:picChg>
      </pc:sldChg>
      <pc:sldChg chg="modSp add mod setBg">
        <pc:chgData name="김 나현" userId="9048762c09f06b10" providerId="LiveId" clId="{68FA7D40-3C73-4E1F-94BA-7BB3C521EAF0}" dt="2021-11-16T09:39:21.323" v="10051" actId="1076"/>
        <pc:sldMkLst>
          <pc:docMk/>
          <pc:sldMk cId="1210288604" sldId="299"/>
        </pc:sldMkLst>
        <pc:spChg chg="mod">
          <ac:chgData name="김 나현" userId="9048762c09f06b10" providerId="LiveId" clId="{68FA7D40-3C73-4E1F-94BA-7BB3C521EAF0}" dt="2021-11-15T15:02:02.321" v="2549" actId="20577"/>
          <ac:spMkLst>
            <pc:docMk/>
            <pc:sldMk cId="1210288604" sldId="299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5:10:31.097" v="3516" actId="20577"/>
          <ac:spMkLst>
            <pc:docMk/>
            <pc:sldMk cId="1210288604" sldId="299"/>
            <ac:spMk id="18" creationId="{6AD6A20E-643C-43FA-A4A6-1C5273988E8F}"/>
          </ac:spMkLst>
        </pc:spChg>
        <pc:spChg chg="mod">
          <ac:chgData name="김 나현" userId="9048762c09f06b10" providerId="LiveId" clId="{68FA7D40-3C73-4E1F-94BA-7BB3C521EAF0}" dt="2021-11-16T09:39:15.109" v="10048" actId="20577"/>
          <ac:spMkLst>
            <pc:docMk/>
            <pc:sldMk cId="1210288604" sldId="299"/>
            <ac:spMk id="20" creationId="{443D2741-D13D-441D-9497-81E6D98FBE58}"/>
          </ac:spMkLst>
        </pc:spChg>
        <pc:graphicFrameChg chg="mod modGraphic">
          <ac:chgData name="김 나현" userId="9048762c09f06b10" providerId="LiveId" clId="{68FA7D40-3C73-4E1F-94BA-7BB3C521EAF0}" dt="2021-11-16T09:39:21.323" v="10051" actId="1076"/>
          <ac:graphicFrameMkLst>
            <pc:docMk/>
            <pc:sldMk cId="1210288604" sldId="299"/>
            <ac:graphicFrameMk id="17" creationId="{C5445B2B-E7B8-4F32-8C70-DFCFA48483FF}"/>
          </ac:graphicFrameMkLst>
        </pc:graphicFrameChg>
      </pc:sldChg>
      <pc:sldChg chg="addSp delSp modSp add mod setBg">
        <pc:chgData name="김 나현" userId="9048762c09f06b10" providerId="LiveId" clId="{68FA7D40-3C73-4E1F-94BA-7BB3C521EAF0}" dt="2021-11-15T15:27:53.712" v="4224"/>
        <pc:sldMkLst>
          <pc:docMk/>
          <pc:sldMk cId="101374795" sldId="300"/>
        </pc:sldMkLst>
        <pc:spChg chg="mod">
          <ac:chgData name="김 나현" userId="9048762c09f06b10" providerId="LiveId" clId="{68FA7D40-3C73-4E1F-94BA-7BB3C521EAF0}" dt="2021-11-15T15:10:48.678" v="3522" actId="20577"/>
          <ac:spMkLst>
            <pc:docMk/>
            <pc:sldMk cId="101374795" sldId="300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5:15:45.733" v="3787" actId="20577"/>
          <ac:spMkLst>
            <pc:docMk/>
            <pc:sldMk cId="101374795" sldId="300"/>
            <ac:spMk id="17" creationId="{1A3A14A7-C469-48DB-A508-3B2D03A273D0}"/>
          </ac:spMkLst>
        </pc:spChg>
        <pc:spChg chg="mod">
          <ac:chgData name="김 나현" userId="9048762c09f06b10" providerId="LiveId" clId="{68FA7D40-3C73-4E1F-94BA-7BB3C521EAF0}" dt="2021-11-15T15:27:53.712" v="4224"/>
          <ac:spMkLst>
            <pc:docMk/>
            <pc:sldMk cId="101374795" sldId="300"/>
            <ac:spMk id="20" creationId="{443D2741-D13D-441D-9497-81E6D98FBE58}"/>
          </ac:spMkLst>
        </pc:spChg>
        <pc:picChg chg="add mod">
          <ac:chgData name="김 나현" userId="9048762c09f06b10" providerId="LiveId" clId="{68FA7D40-3C73-4E1F-94BA-7BB3C521EAF0}" dt="2021-11-15T15:13:18.367" v="3560" actId="1076"/>
          <ac:picMkLst>
            <pc:docMk/>
            <pc:sldMk cId="101374795" sldId="300"/>
            <ac:picMk id="16" creationId="{AFD2B2D9-FF3F-41BD-A13C-32EA259C6B1D}"/>
          </ac:picMkLst>
        </pc:picChg>
        <pc:picChg chg="del">
          <ac:chgData name="김 나현" userId="9048762c09f06b10" providerId="LiveId" clId="{68FA7D40-3C73-4E1F-94BA-7BB3C521EAF0}" dt="2021-11-15T15:13:13.755" v="3557" actId="478"/>
          <ac:picMkLst>
            <pc:docMk/>
            <pc:sldMk cId="101374795" sldId="300"/>
            <ac:picMk id="18" creationId="{0C922BF0-13CE-4E80-AE37-55B73B89A213}"/>
          </ac:picMkLst>
        </pc:picChg>
        <pc:picChg chg="del">
          <ac:chgData name="김 나현" userId="9048762c09f06b10" providerId="LiveId" clId="{68FA7D40-3C73-4E1F-94BA-7BB3C521EAF0}" dt="2021-11-15T15:13:21.253" v="3562" actId="478"/>
          <ac:picMkLst>
            <pc:docMk/>
            <pc:sldMk cId="101374795" sldId="300"/>
            <ac:picMk id="19" creationId="{E5F8F7D0-B00D-435B-B521-EC0A4691A791}"/>
          </ac:picMkLst>
        </pc:picChg>
        <pc:picChg chg="add mod">
          <ac:chgData name="김 나현" userId="9048762c09f06b10" providerId="LiveId" clId="{68FA7D40-3C73-4E1F-94BA-7BB3C521EAF0}" dt="2021-11-15T15:14:00.654" v="3649" actId="1076"/>
          <ac:picMkLst>
            <pc:docMk/>
            <pc:sldMk cId="101374795" sldId="300"/>
            <ac:picMk id="21" creationId="{CBF9AD1C-3873-4863-B85F-ECA138931B4C}"/>
          </ac:picMkLst>
        </pc:picChg>
      </pc:sldChg>
      <pc:sldChg chg="modSp add mod setBg">
        <pc:chgData name="김 나현" userId="9048762c09f06b10" providerId="LiveId" clId="{68FA7D40-3C73-4E1F-94BA-7BB3C521EAF0}" dt="2021-11-16T09:39:40.464" v="10055" actId="1076"/>
        <pc:sldMkLst>
          <pc:docMk/>
          <pc:sldMk cId="2019307999" sldId="301"/>
        </pc:sldMkLst>
        <pc:spChg chg="mod">
          <ac:chgData name="김 나현" userId="9048762c09f06b10" providerId="LiveId" clId="{68FA7D40-3C73-4E1F-94BA-7BB3C521EAF0}" dt="2021-11-15T15:18:43.281" v="3842" actId="20577"/>
          <ac:spMkLst>
            <pc:docMk/>
            <pc:sldMk cId="2019307999" sldId="301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5:26:13.812" v="4182" actId="20577"/>
          <ac:spMkLst>
            <pc:docMk/>
            <pc:sldMk cId="2019307999" sldId="301"/>
            <ac:spMk id="18" creationId="{6AD6A20E-643C-43FA-A4A6-1C5273988E8F}"/>
          </ac:spMkLst>
        </pc:spChg>
        <pc:spChg chg="mod">
          <ac:chgData name="김 나현" userId="9048762c09f06b10" providerId="LiveId" clId="{68FA7D40-3C73-4E1F-94BA-7BB3C521EAF0}" dt="2021-11-16T09:39:29.908" v="10054" actId="20577"/>
          <ac:spMkLst>
            <pc:docMk/>
            <pc:sldMk cId="2019307999" sldId="301"/>
            <ac:spMk id="20" creationId="{443D2741-D13D-441D-9497-81E6D98FBE58}"/>
          </ac:spMkLst>
        </pc:spChg>
        <pc:graphicFrameChg chg="mod modGraphic">
          <ac:chgData name="김 나현" userId="9048762c09f06b10" providerId="LiveId" clId="{68FA7D40-3C73-4E1F-94BA-7BB3C521EAF0}" dt="2021-11-16T09:39:40.464" v="10055" actId="1076"/>
          <ac:graphicFrameMkLst>
            <pc:docMk/>
            <pc:sldMk cId="2019307999" sldId="301"/>
            <ac:graphicFrameMk id="17" creationId="{C5445B2B-E7B8-4F32-8C70-DFCFA48483FF}"/>
          </ac:graphicFrameMkLst>
        </pc:graphicFrameChg>
      </pc:sldChg>
      <pc:sldChg chg="addSp delSp modSp add mod setBg">
        <pc:chgData name="김 나현" userId="9048762c09f06b10" providerId="LiveId" clId="{68FA7D40-3C73-4E1F-94BA-7BB3C521EAF0}" dt="2021-11-16T16:26:18.550" v="10241" actId="20577"/>
        <pc:sldMkLst>
          <pc:docMk/>
          <pc:sldMk cId="671805462" sldId="302"/>
        </pc:sldMkLst>
        <pc:spChg chg="mod">
          <ac:chgData name="김 나현" userId="9048762c09f06b10" providerId="LiveId" clId="{68FA7D40-3C73-4E1F-94BA-7BB3C521EAF0}" dt="2021-11-15T15:27:11.384" v="4189" actId="20577"/>
          <ac:spMkLst>
            <pc:docMk/>
            <pc:sldMk cId="671805462" sldId="302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5:30:12.678" v="4310" actId="20577"/>
          <ac:spMkLst>
            <pc:docMk/>
            <pc:sldMk cId="671805462" sldId="302"/>
            <ac:spMk id="17" creationId="{1A3A14A7-C469-48DB-A508-3B2D03A273D0}"/>
          </ac:spMkLst>
        </pc:spChg>
        <pc:spChg chg="mod">
          <ac:chgData name="김 나현" userId="9048762c09f06b10" providerId="LiveId" clId="{68FA7D40-3C73-4E1F-94BA-7BB3C521EAF0}" dt="2021-11-16T16:26:18.550" v="10241" actId="20577"/>
          <ac:spMkLst>
            <pc:docMk/>
            <pc:sldMk cId="671805462" sldId="302"/>
            <ac:spMk id="20" creationId="{443D2741-D13D-441D-9497-81E6D98FBE58}"/>
          </ac:spMkLst>
        </pc:spChg>
        <pc:picChg chg="del">
          <ac:chgData name="김 나현" userId="9048762c09f06b10" providerId="LiveId" clId="{68FA7D40-3C73-4E1F-94BA-7BB3C521EAF0}" dt="2021-11-15T15:28:28.758" v="4244" actId="478"/>
          <ac:picMkLst>
            <pc:docMk/>
            <pc:sldMk cId="671805462" sldId="302"/>
            <ac:picMk id="16" creationId="{AFD2B2D9-FF3F-41BD-A13C-32EA259C6B1D}"/>
          </ac:picMkLst>
        </pc:picChg>
        <pc:picChg chg="add mod">
          <ac:chgData name="김 나현" userId="9048762c09f06b10" providerId="LiveId" clId="{68FA7D40-3C73-4E1F-94BA-7BB3C521EAF0}" dt="2021-11-15T15:29:00.778" v="4254" actId="1076"/>
          <ac:picMkLst>
            <pc:docMk/>
            <pc:sldMk cId="671805462" sldId="302"/>
            <ac:picMk id="18" creationId="{4C5BB535-8199-4781-BBB1-DA7B554E410C}"/>
          </ac:picMkLst>
        </pc:picChg>
        <pc:picChg chg="add mod">
          <ac:chgData name="김 나현" userId="9048762c09f06b10" providerId="LiveId" clId="{68FA7D40-3C73-4E1F-94BA-7BB3C521EAF0}" dt="2021-11-15T15:29:07.907" v="4256" actId="1076"/>
          <ac:picMkLst>
            <pc:docMk/>
            <pc:sldMk cId="671805462" sldId="302"/>
            <ac:picMk id="19" creationId="{4F27AB6D-894F-4661-AB19-1EA61108EC61}"/>
          </ac:picMkLst>
        </pc:picChg>
        <pc:picChg chg="del">
          <ac:chgData name="김 나현" userId="9048762c09f06b10" providerId="LiveId" clId="{68FA7D40-3C73-4E1F-94BA-7BB3C521EAF0}" dt="2021-11-15T15:28:30.527" v="4245" actId="478"/>
          <ac:picMkLst>
            <pc:docMk/>
            <pc:sldMk cId="671805462" sldId="302"/>
            <ac:picMk id="21" creationId="{CBF9AD1C-3873-4863-B85F-ECA138931B4C}"/>
          </ac:picMkLst>
        </pc:picChg>
      </pc:sldChg>
      <pc:sldChg chg="modSp add del mod setBg">
        <pc:chgData name="김 나현" userId="9048762c09f06b10" providerId="LiveId" clId="{68FA7D40-3C73-4E1F-94BA-7BB3C521EAF0}" dt="2021-11-15T15:27:02.894" v="4186" actId="47"/>
        <pc:sldMkLst>
          <pc:docMk/>
          <pc:sldMk cId="2835140502" sldId="302"/>
        </pc:sldMkLst>
        <pc:spChg chg="mod">
          <ac:chgData name="김 나현" userId="9048762c09f06b10" providerId="LiveId" clId="{68FA7D40-3C73-4E1F-94BA-7BB3C521EAF0}" dt="2021-11-15T15:26:56.709" v="4185" actId="20577"/>
          <ac:spMkLst>
            <pc:docMk/>
            <pc:sldMk cId="2835140502" sldId="302"/>
            <ac:spMk id="20" creationId="{443D2741-D13D-441D-9497-81E6D98FBE58}"/>
          </ac:spMkLst>
        </pc:spChg>
      </pc:sldChg>
      <pc:sldChg chg="modSp add mod setBg">
        <pc:chgData name="김 나현" userId="9048762c09f06b10" providerId="LiveId" clId="{68FA7D40-3C73-4E1F-94BA-7BB3C521EAF0}" dt="2021-11-16T09:40:48.117" v="10064" actId="20577"/>
        <pc:sldMkLst>
          <pc:docMk/>
          <pc:sldMk cId="1996371635" sldId="303"/>
        </pc:sldMkLst>
        <pc:spChg chg="mod">
          <ac:chgData name="김 나현" userId="9048762c09f06b10" providerId="LiveId" clId="{68FA7D40-3C73-4E1F-94BA-7BB3C521EAF0}" dt="2021-11-15T15:50:47.915" v="5664" actId="5793"/>
          <ac:spMkLst>
            <pc:docMk/>
            <pc:sldMk cId="1996371635" sldId="303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6:01:29.701" v="6201" actId="20577"/>
          <ac:spMkLst>
            <pc:docMk/>
            <pc:sldMk cId="1996371635" sldId="303"/>
            <ac:spMk id="18" creationId="{6AD6A20E-643C-43FA-A4A6-1C5273988E8F}"/>
          </ac:spMkLst>
        </pc:spChg>
        <pc:spChg chg="mod">
          <ac:chgData name="김 나현" userId="9048762c09f06b10" providerId="LiveId" clId="{68FA7D40-3C73-4E1F-94BA-7BB3C521EAF0}" dt="2021-11-16T09:40:48.117" v="10064" actId="20577"/>
          <ac:spMkLst>
            <pc:docMk/>
            <pc:sldMk cId="1996371635" sldId="303"/>
            <ac:spMk id="20" creationId="{443D2741-D13D-441D-9497-81E6D98FBE58}"/>
          </ac:spMkLst>
        </pc:spChg>
        <pc:graphicFrameChg chg="mod modGraphic">
          <ac:chgData name="김 나현" userId="9048762c09f06b10" providerId="LiveId" clId="{68FA7D40-3C73-4E1F-94BA-7BB3C521EAF0}" dt="2021-11-16T09:40:46.212" v="10061" actId="1076"/>
          <ac:graphicFrameMkLst>
            <pc:docMk/>
            <pc:sldMk cId="1996371635" sldId="303"/>
            <ac:graphicFrameMk id="17" creationId="{C5445B2B-E7B8-4F32-8C70-DFCFA48483FF}"/>
          </ac:graphicFrameMkLst>
        </pc:graphicFrameChg>
      </pc:sldChg>
      <pc:sldChg chg="addSp delSp modSp add mod setBg">
        <pc:chgData name="김 나현" userId="9048762c09f06b10" providerId="LiveId" clId="{68FA7D40-3C73-4E1F-94BA-7BB3C521EAF0}" dt="2021-11-15T16:01:35.135" v="6204" actId="20577"/>
        <pc:sldMkLst>
          <pc:docMk/>
          <pc:sldMk cId="1017650013" sldId="304"/>
        </pc:sldMkLst>
        <pc:spChg chg="mod">
          <ac:chgData name="김 나현" userId="9048762c09f06b10" providerId="LiveId" clId="{68FA7D40-3C73-4E1F-94BA-7BB3C521EAF0}" dt="2021-11-15T15:47:07.965" v="5223" actId="20577"/>
          <ac:spMkLst>
            <pc:docMk/>
            <pc:sldMk cId="1017650013" sldId="304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6:01:35.135" v="6204" actId="20577"/>
          <ac:spMkLst>
            <pc:docMk/>
            <pc:sldMk cId="1017650013" sldId="304"/>
            <ac:spMk id="17" creationId="{1A3A14A7-C469-48DB-A508-3B2D03A273D0}"/>
          </ac:spMkLst>
        </pc:spChg>
        <pc:spChg chg="mod">
          <ac:chgData name="김 나현" userId="9048762c09f06b10" providerId="LiveId" clId="{68FA7D40-3C73-4E1F-94BA-7BB3C521EAF0}" dt="2021-11-15T15:52:09.832" v="5822" actId="20577"/>
          <ac:spMkLst>
            <pc:docMk/>
            <pc:sldMk cId="1017650013" sldId="304"/>
            <ac:spMk id="20" creationId="{443D2741-D13D-441D-9497-81E6D98FBE58}"/>
          </ac:spMkLst>
        </pc:spChg>
        <pc:picChg chg="add mod">
          <ac:chgData name="김 나현" userId="9048762c09f06b10" providerId="LiveId" clId="{68FA7D40-3C73-4E1F-94BA-7BB3C521EAF0}" dt="2021-11-15T15:48:12.509" v="5291" actId="1076"/>
          <ac:picMkLst>
            <pc:docMk/>
            <pc:sldMk cId="1017650013" sldId="304"/>
            <ac:picMk id="5" creationId="{E4D822B2-3206-4719-9E1B-01F2F9B5B7C4}"/>
          </ac:picMkLst>
        </pc:picChg>
        <pc:picChg chg="del">
          <ac:chgData name="김 나현" userId="9048762c09f06b10" providerId="LiveId" clId="{68FA7D40-3C73-4E1F-94BA-7BB3C521EAF0}" dt="2021-11-15T15:48:02.752" v="5286" actId="478"/>
          <ac:picMkLst>
            <pc:docMk/>
            <pc:sldMk cId="1017650013" sldId="304"/>
            <ac:picMk id="18" creationId="{4C5BB535-8199-4781-BBB1-DA7B554E410C}"/>
          </ac:picMkLst>
        </pc:picChg>
        <pc:picChg chg="del mod">
          <ac:chgData name="김 나현" userId="9048762c09f06b10" providerId="LiveId" clId="{68FA7D40-3C73-4E1F-94BA-7BB3C521EAF0}" dt="2021-11-15T15:48:15.348" v="5294" actId="478"/>
          <ac:picMkLst>
            <pc:docMk/>
            <pc:sldMk cId="1017650013" sldId="304"/>
            <ac:picMk id="19" creationId="{4F27AB6D-894F-4661-AB19-1EA61108EC61}"/>
          </ac:picMkLst>
        </pc:picChg>
        <pc:picChg chg="add mod">
          <ac:chgData name="김 나현" userId="9048762c09f06b10" providerId="LiveId" clId="{68FA7D40-3C73-4E1F-94BA-7BB3C521EAF0}" dt="2021-11-15T15:49:08.943" v="5394" actId="1076"/>
          <ac:picMkLst>
            <pc:docMk/>
            <pc:sldMk cId="1017650013" sldId="304"/>
            <ac:picMk id="21" creationId="{194FC939-9E18-40D7-ACC6-0EE7312DF244}"/>
          </ac:picMkLst>
        </pc:picChg>
      </pc:sldChg>
      <pc:sldChg chg="addSp delSp modSp add mod setBg">
        <pc:chgData name="김 나현" userId="9048762c09f06b10" providerId="LiveId" clId="{68FA7D40-3C73-4E1F-94BA-7BB3C521EAF0}" dt="2021-11-15T16:01:42.604" v="6207" actId="20577"/>
        <pc:sldMkLst>
          <pc:docMk/>
          <pc:sldMk cId="1712950627" sldId="305"/>
        </pc:sldMkLst>
        <pc:spChg chg="mod">
          <ac:chgData name="김 나현" userId="9048762c09f06b10" providerId="LiveId" clId="{68FA7D40-3C73-4E1F-94BA-7BB3C521EAF0}" dt="2021-11-15T15:51:02.840" v="5693" actId="20577"/>
          <ac:spMkLst>
            <pc:docMk/>
            <pc:sldMk cId="1712950627" sldId="305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6:01:42.604" v="6207" actId="20577"/>
          <ac:spMkLst>
            <pc:docMk/>
            <pc:sldMk cId="1712950627" sldId="305"/>
            <ac:spMk id="18" creationId="{6AD6A20E-643C-43FA-A4A6-1C5273988E8F}"/>
          </ac:spMkLst>
        </pc:spChg>
        <pc:spChg chg="mod">
          <ac:chgData name="김 나현" userId="9048762c09f06b10" providerId="LiveId" clId="{68FA7D40-3C73-4E1F-94BA-7BB3C521EAF0}" dt="2021-11-15T15:58:47.083" v="6095" actId="5793"/>
          <ac:spMkLst>
            <pc:docMk/>
            <pc:sldMk cId="1712950627" sldId="305"/>
            <ac:spMk id="20" creationId="{443D2741-D13D-441D-9497-81E6D98FBE58}"/>
          </ac:spMkLst>
        </pc:spChg>
        <pc:graphicFrameChg chg="add mod modGraphic">
          <ac:chgData name="김 나현" userId="9048762c09f06b10" providerId="LiveId" clId="{68FA7D40-3C73-4E1F-94BA-7BB3C521EAF0}" dt="2021-11-15T15:57:34.513" v="5971" actId="1076"/>
          <ac:graphicFrameMkLst>
            <pc:docMk/>
            <pc:sldMk cId="1712950627" sldId="305"/>
            <ac:graphicFrameMk id="5" creationId="{9216DD86-CE09-41D5-BEBC-309C7F8E0A52}"/>
          </ac:graphicFrameMkLst>
        </pc:graphicFrameChg>
        <pc:graphicFrameChg chg="del mod modGraphic">
          <ac:chgData name="김 나현" userId="9048762c09f06b10" providerId="LiveId" clId="{68FA7D40-3C73-4E1F-94BA-7BB3C521EAF0}" dt="2021-11-15T15:53:33.538" v="5845" actId="478"/>
          <ac:graphicFrameMkLst>
            <pc:docMk/>
            <pc:sldMk cId="1712950627" sldId="305"/>
            <ac:graphicFrameMk id="17" creationId="{C5445B2B-E7B8-4F32-8C70-DFCFA48483FF}"/>
          </ac:graphicFrameMkLst>
        </pc:graphicFrameChg>
      </pc:sldChg>
      <pc:sldChg chg="addSp delSp modSp add mod setBg">
        <pc:chgData name="김 나현" userId="9048762c09f06b10" providerId="LiveId" clId="{68FA7D40-3C73-4E1F-94BA-7BB3C521EAF0}" dt="2021-11-15T16:25:52.974" v="6966" actId="20577"/>
        <pc:sldMkLst>
          <pc:docMk/>
          <pc:sldMk cId="2301033880" sldId="306"/>
        </pc:sldMkLst>
        <pc:spChg chg="mod">
          <ac:chgData name="김 나현" userId="9048762c09f06b10" providerId="LiveId" clId="{68FA7D40-3C73-4E1F-94BA-7BB3C521EAF0}" dt="2021-11-15T16:02:36.333" v="6225" actId="20577"/>
          <ac:spMkLst>
            <pc:docMk/>
            <pc:sldMk cId="2301033880" sldId="306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6:25:52.974" v="6966" actId="20577"/>
          <ac:spMkLst>
            <pc:docMk/>
            <pc:sldMk cId="2301033880" sldId="306"/>
            <ac:spMk id="18" creationId="{6AD6A20E-643C-43FA-A4A6-1C5273988E8F}"/>
          </ac:spMkLst>
        </pc:spChg>
        <pc:spChg chg="add mod">
          <ac:chgData name="김 나현" userId="9048762c09f06b10" providerId="LiveId" clId="{68FA7D40-3C73-4E1F-94BA-7BB3C521EAF0}" dt="2021-11-15T16:25:31.459" v="6959" actId="1076"/>
          <ac:spMkLst>
            <pc:docMk/>
            <pc:sldMk cId="2301033880" sldId="306"/>
            <ac:spMk id="19" creationId="{DCDD4E8F-60CE-4A92-B2C2-F20ABCD250E8}"/>
          </ac:spMkLst>
        </pc:spChg>
        <pc:spChg chg="mod">
          <ac:chgData name="김 나현" userId="9048762c09f06b10" providerId="LiveId" clId="{68FA7D40-3C73-4E1F-94BA-7BB3C521EAF0}" dt="2021-11-15T16:22:24.011" v="6820" actId="20577"/>
          <ac:spMkLst>
            <pc:docMk/>
            <pc:sldMk cId="2301033880" sldId="306"/>
            <ac:spMk id="20" creationId="{443D2741-D13D-441D-9497-81E6D98FBE58}"/>
          </ac:spMkLst>
        </pc:spChg>
        <pc:graphicFrameChg chg="add mod modGraphic">
          <ac:chgData name="김 나현" userId="9048762c09f06b10" providerId="LiveId" clId="{68FA7D40-3C73-4E1F-94BA-7BB3C521EAF0}" dt="2021-11-15T16:24:40.696" v="6908" actId="1076"/>
          <ac:graphicFrameMkLst>
            <pc:docMk/>
            <pc:sldMk cId="2301033880" sldId="306"/>
            <ac:graphicFrameMk id="5" creationId="{E5AEFA97-4A8A-457B-B67E-D9FE2985D7C6}"/>
          </ac:graphicFrameMkLst>
        </pc:graphicFrameChg>
        <pc:graphicFrameChg chg="del mod modGraphic">
          <ac:chgData name="김 나현" userId="9048762c09f06b10" providerId="LiveId" clId="{68FA7D40-3C73-4E1F-94BA-7BB3C521EAF0}" dt="2021-11-15T16:18:18.541" v="6620" actId="478"/>
          <ac:graphicFrameMkLst>
            <pc:docMk/>
            <pc:sldMk cId="2301033880" sldId="306"/>
            <ac:graphicFrameMk id="17" creationId="{C5445B2B-E7B8-4F32-8C70-DFCFA48483FF}"/>
          </ac:graphicFrameMkLst>
        </pc:graphicFrameChg>
        <pc:picChg chg="add del mod">
          <ac:chgData name="김 나현" userId="9048762c09f06b10" providerId="LiveId" clId="{68FA7D40-3C73-4E1F-94BA-7BB3C521EAF0}" dt="2021-11-15T16:24:55.215" v="6910" actId="478"/>
          <ac:picMkLst>
            <pc:docMk/>
            <pc:sldMk cId="2301033880" sldId="306"/>
            <ac:picMk id="16" creationId="{77648D1A-BCD4-4983-A908-491520FBDC2F}"/>
          </ac:picMkLst>
        </pc:picChg>
        <pc:picChg chg="add mod">
          <ac:chgData name="김 나현" userId="9048762c09f06b10" providerId="LiveId" clId="{68FA7D40-3C73-4E1F-94BA-7BB3C521EAF0}" dt="2021-11-15T16:25:40.844" v="6963" actId="1076"/>
          <ac:picMkLst>
            <pc:docMk/>
            <pc:sldMk cId="2301033880" sldId="306"/>
            <ac:picMk id="21" creationId="{0104D8E4-DB23-47DE-ABD1-7633E98015B0}"/>
          </ac:picMkLst>
        </pc:picChg>
      </pc:sldChg>
      <pc:sldChg chg="modSp add del mod setBg">
        <pc:chgData name="김 나현" userId="9048762c09f06b10" providerId="LiveId" clId="{68FA7D40-3C73-4E1F-94BA-7BB3C521EAF0}" dt="2021-11-15T16:28:33.887" v="7088" actId="47"/>
        <pc:sldMkLst>
          <pc:docMk/>
          <pc:sldMk cId="485685663" sldId="307"/>
        </pc:sldMkLst>
        <pc:spChg chg="mod">
          <ac:chgData name="김 나현" userId="9048762c09f06b10" providerId="LiveId" clId="{68FA7D40-3C73-4E1F-94BA-7BB3C521EAF0}" dt="2021-11-15T16:28:06.053" v="7081" actId="5793"/>
          <ac:spMkLst>
            <pc:docMk/>
            <pc:sldMk cId="485685663" sldId="307"/>
            <ac:spMk id="20" creationId="{443D2741-D13D-441D-9497-81E6D98FBE58}"/>
          </ac:spMkLst>
        </pc:spChg>
      </pc:sldChg>
      <pc:sldChg chg="addSp delSp modSp add del mod setBg">
        <pc:chgData name="김 나현" userId="9048762c09f06b10" providerId="LiveId" clId="{68FA7D40-3C73-4E1F-94BA-7BB3C521EAF0}" dt="2021-11-15T16:24:11.432" v="6905" actId="47"/>
        <pc:sldMkLst>
          <pc:docMk/>
          <pc:sldMk cId="840555357" sldId="307"/>
        </pc:sldMkLst>
        <pc:spChg chg="mod">
          <ac:chgData name="김 나현" userId="9048762c09f06b10" providerId="LiveId" clId="{68FA7D40-3C73-4E1F-94BA-7BB3C521EAF0}" dt="2021-11-15T16:23:30.130" v="6887" actId="20577"/>
          <ac:spMkLst>
            <pc:docMk/>
            <pc:sldMk cId="840555357" sldId="307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6:24:02.355" v="6904" actId="1076"/>
          <ac:spMkLst>
            <pc:docMk/>
            <pc:sldMk cId="840555357" sldId="307"/>
            <ac:spMk id="20" creationId="{443D2741-D13D-441D-9497-81E6D98FBE58}"/>
          </ac:spMkLst>
        </pc:spChg>
        <pc:picChg chg="del">
          <ac:chgData name="김 나현" userId="9048762c09f06b10" providerId="LiveId" clId="{68FA7D40-3C73-4E1F-94BA-7BB3C521EAF0}" dt="2021-11-15T16:23:41.204" v="6888" actId="478"/>
          <ac:picMkLst>
            <pc:docMk/>
            <pc:sldMk cId="840555357" sldId="307"/>
            <ac:picMk id="5" creationId="{E4D822B2-3206-4719-9E1B-01F2F9B5B7C4}"/>
          </ac:picMkLst>
        </pc:picChg>
        <pc:picChg chg="add mod">
          <ac:chgData name="김 나현" userId="9048762c09f06b10" providerId="LiveId" clId="{68FA7D40-3C73-4E1F-94BA-7BB3C521EAF0}" dt="2021-11-15T16:23:44.473" v="6890" actId="1076"/>
          <ac:picMkLst>
            <pc:docMk/>
            <pc:sldMk cId="840555357" sldId="307"/>
            <ac:picMk id="16" creationId="{2B6A7092-719A-46FC-B80D-C294B3F1D147}"/>
          </ac:picMkLst>
        </pc:picChg>
        <pc:picChg chg="del">
          <ac:chgData name="김 나현" userId="9048762c09f06b10" providerId="LiveId" clId="{68FA7D40-3C73-4E1F-94BA-7BB3C521EAF0}" dt="2021-11-15T16:24:00.823" v="6903" actId="478"/>
          <ac:picMkLst>
            <pc:docMk/>
            <pc:sldMk cId="840555357" sldId="307"/>
            <ac:picMk id="21" creationId="{194FC939-9E18-40D7-ACC6-0EE7312DF244}"/>
          </ac:picMkLst>
        </pc:picChg>
      </pc:sldChg>
      <pc:sldChg chg="addSp delSp modSp add mod setBg">
        <pc:chgData name="김 나현" userId="9048762c09f06b10" providerId="LiveId" clId="{68FA7D40-3C73-4E1F-94BA-7BB3C521EAF0}" dt="2021-11-16T17:16:32.354" v="10336" actId="20577"/>
        <pc:sldMkLst>
          <pc:docMk/>
          <pc:sldMk cId="4261362363" sldId="307"/>
        </pc:sldMkLst>
        <pc:spChg chg="mod">
          <ac:chgData name="김 나현" userId="9048762c09f06b10" providerId="LiveId" clId="{68FA7D40-3C73-4E1F-94BA-7BB3C521EAF0}" dt="2021-11-15T16:45:59.828" v="7392" actId="20577"/>
          <ac:spMkLst>
            <pc:docMk/>
            <pc:sldMk cId="4261362363" sldId="307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6T17:16:32.354" v="10336" actId="20577"/>
          <ac:spMkLst>
            <pc:docMk/>
            <pc:sldMk cId="4261362363" sldId="307"/>
            <ac:spMk id="15" creationId="{CC365DC7-542C-48DC-9AC1-F6FB86D7891E}"/>
          </ac:spMkLst>
        </pc:spChg>
        <pc:spChg chg="mod">
          <ac:chgData name="김 나현" userId="9048762c09f06b10" providerId="LiveId" clId="{68FA7D40-3C73-4E1F-94BA-7BB3C521EAF0}" dt="2021-11-15T18:25:54.231" v="10032" actId="20577"/>
          <ac:spMkLst>
            <pc:docMk/>
            <pc:sldMk cId="4261362363" sldId="307"/>
            <ac:spMk id="19" creationId="{801379DD-557D-4B35-9FE3-7EAEC61318AC}"/>
          </ac:spMkLst>
        </pc:spChg>
        <pc:picChg chg="add mod">
          <ac:chgData name="김 나현" userId="9048762c09f06b10" providerId="LiveId" clId="{68FA7D40-3C73-4E1F-94BA-7BB3C521EAF0}" dt="2021-11-15T18:27:26.055" v="10037" actId="1076"/>
          <ac:picMkLst>
            <pc:docMk/>
            <pc:sldMk cId="4261362363" sldId="307"/>
            <ac:picMk id="5" creationId="{B94A62CF-8325-4859-9EE0-0226DBA0CBA7}"/>
          </ac:picMkLst>
        </pc:picChg>
        <pc:picChg chg="del">
          <ac:chgData name="김 나현" userId="9048762c09f06b10" providerId="LiveId" clId="{68FA7D40-3C73-4E1F-94BA-7BB3C521EAF0}" dt="2021-11-15T16:45:31.044" v="7381" actId="478"/>
          <ac:picMkLst>
            <pc:docMk/>
            <pc:sldMk cId="4261362363" sldId="307"/>
            <ac:picMk id="11" creationId="{F0321E2A-F37C-464E-98F5-048FD785D173}"/>
          </ac:picMkLst>
        </pc:picChg>
        <pc:picChg chg="del">
          <ac:chgData name="김 나현" userId="9048762c09f06b10" providerId="LiveId" clId="{68FA7D40-3C73-4E1F-94BA-7BB3C521EAF0}" dt="2021-11-15T16:45:31.446" v="7382" actId="478"/>
          <ac:picMkLst>
            <pc:docMk/>
            <pc:sldMk cId="4261362363" sldId="307"/>
            <ac:picMk id="18" creationId="{F66911E7-DDF6-4FA2-A553-2084434C96E1}"/>
          </ac:picMkLst>
        </pc:picChg>
      </pc:sldChg>
      <pc:sldChg chg="addSp delSp modSp add mod setBg">
        <pc:chgData name="김 나현" userId="9048762c09f06b10" providerId="LiveId" clId="{68FA7D40-3C73-4E1F-94BA-7BB3C521EAF0}" dt="2021-11-16T17:12:35.191" v="10254" actId="1076"/>
        <pc:sldMkLst>
          <pc:docMk/>
          <pc:sldMk cId="976463079" sldId="308"/>
        </pc:sldMkLst>
        <pc:spChg chg="mod">
          <ac:chgData name="김 나현" userId="9048762c09f06b10" providerId="LiveId" clId="{68FA7D40-3C73-4E1F-94BA-7BB3C521EAF0}" dt="2021-11-15T18:07:03.236" v="9002" actId="20577"/>
          <ac:spMkLst>
            <pc:docMk/>
            <pc:sldMk cId="976463079" sldId="308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8:08:10.051" v="9098" actId="20577"/>
          <ac:spMkLst>
            <pc:docMk/>
            <pc:sldMk cId="976463079" sldId="308"/>
            <ac:spMk id="15" creationId="{CC365DC7-542C-48DC-9AC1-F6FB86D7891E}"/>
          </ac:spMkLst>
        </pc:spChg>
        <pc:spChg chg="mod">
          <ac:chgData name="김 나현" userId="9048762c09f06b10" providerId="LiveId" clId="{68FA7D40-3C73-4E1F-94BA-7BB3C521EAF0}" dt="2021-11-15T18:09:28.710" v="9115" actId="20577"/>
          <ac:spMkLst>
            <pc:docMk/>
            <pc:sldMk cId="976463079" sldId="308"/>
            <ac:spMk id="19" creationId="{801379DD-557D-4B35-9FE3-7EAEC61318AC}"/>
          </ac:spMkLst>
        </pc:spChg>
        <pc:picChg chg="add mod">
          <ac:chgData name="김 나현" userId="9048762c09f06b10" providerId="LiveId" clId="{68FA7D40-3C73-4E1F-94BA-7BB3C521EAF0}" dt="2021-11-15T18:08:27.128" v="9101" actId="1076"/>
          <ac:picMkLst>
            <pc:docMk/>
            <pc:sldMk cId="976463079" sldId="308"/>
            <ac:picMk id="5" creationId="{D301168B-8333-4D67-B5C4-1EFA514B2F90}"/>
          </ac:picMkLst>
        </pc:picChg>
        <pc:picChg chg="del">
          <ac:chgData name="김 나현" userId="9048762c09f06b10" providerId="LiveId" clId="{68FA7D40-3C73-4E1F-94BA-7BB3C521EAF0}" dt="2021-11-15T18:07:06.719" v="9003" actId="478"/>
          <ac:picMkLst>
            <pc:docMk/>
            <pc:sldMk cId="976463079" sldId="308"/>
            <ac:picMk id="11" creationId="{F0321E2A-F37C-464E-98F5-048FD785D173}"/>
          </ac:picMkLst>
        </pc:picChg>
        <pc:picChg chg="add mod">
          <ac:chgData name="김 나현" userId="9048762c09f06b10" providerId="LiveId" clId="{68FA7D40-3C73-4E1F-94BA-7BB3C521EAF0}" dt="2021-11-15T18:08:43.744" v="9106" actId="1076"/>
          <ac:picMkLst>
            <pc:docMk/>
            <pc:sldMk cId="976463079" sldId="308"/>
            <ac:picMk id="13" creationId="{CDEDDEB5-2DF8-4E7F-8E87-64D19B55A06C}"/>
          </ac:picMkLst>
        </pc:picChg>
        <pc:picChg chg="add mod">
          <ac:chgData name="김 나현" userId="9048762c09f06b10" providerId="LiveId" clId="{68FA7D40-3C73-4E1F-94BA-7BB3C521EAF0}" dt="2021-11-15T18:09:02.491" v="9110" actId="1076"/>
          <ac:picMkLst>
            <pc:docMk/>
            <pc:sldMk cId="976463079" sldId="308"/>
            <ac:picMk id="14" creationId="{BB2C9811-8DD4-43E9-B5D1-E0540C7A8596}"/>
          </ac:picMkLst>
        </pc:picChg>
        <pc:picChg chg="add mod">
          <ac:chgData name="김 나현" userId="9048762c09f06b10" providerId="LiveId" clId="{68FA7D40-3C73-4E1F-94BA-7BB3C521EAF0}" dt="2021-11-16T17:12:35.191" v="10254" actId="1076"/>
          <ac:picMkLst>
            <pc:docMk/>
            <pc:sldMk cId="976463079" sldId="308"/>
            <ac:picMk id="16" creationId="{D436247B-0C5E-46C3-9B4D-BCE7D1ACFAE7}"/>
          </ac:picMkLst>
        </pc:picChg>
        <pc:picChg chg="del">
          <ac:chgData name="김 나현" userId="9048762c09f06b10" providerId="LiveId" clId="{68FA7D40-3C73-4E1F-94BA-7BB3C521EAF0}" dt="2021-11-15T18:07:07.074" v="9004" actId="478"/>
          <ac:picMkLst>
            <pc:docMk/>
            <pc:sldMk cId="976463079" sldId="308"/>
            <ac:picMk id="18" creationId="{F66911E7-DDF6-4FA2-A553-2084434C96E1}"/>
          </ac:picMkLst>
        </pc:picChg>
      </pc:sldChg>
      <pc:sldChg chg="addSp delSp modSp add mod setBg">
        <pc:chgData name="김 나현" userId="9048762c09f06b10" providerId="LiveId" clId="{68FA7D40-3C73-4E1F-94BA-7BB3C521EAF0}" dt="2021-11-16T09:16:33.636" v="10045" actId="20577"/>
        <pc:sldMkLst>
          <pc:docMk/>
          <pc:sldMk cId="894545498" sldId="309"/>
        </pc:sldMkLst>
        <pc:spChg chg="mod">
          <ac:chgData name="김 나현" userId="9048762c09f06b10" providerId="LiveId" clId="{68FA7D40-3C73-4E1F-94BA-7BB3C521EAF0}" dt="2021-11-15T18:15:02.557" v="9254" actId="20577"/>
          <ac:spMkLst>
            <pc:docMk/>
            <pc:sldMk cId="894545498" sldId="309"/>
            <ac:spMk id="3" creationId="{B549DD68-5909-489F-804C-63D335B31640}"/>
          </ac:spMkLst>
        </pc:spChg>
        <pc:spChg chg="mod">
          <ac:chgData name="김 나현" userId="9048762c09f06b10" providerId="LiveId" clId="{68FA7D40-3C73-4E1F-94BA-7BB3C521EAF0}" dt="2021-11-15T18:24:42.764" v="10017" actId="20577"/>
          <ac:spMkLst>
            <pc:docMk/>
            <pc:sldMk cId="894545498" sldId="309"/>
            <ac:spMk id="15" creationId="{CC365DC7-542C-48DC-9AC1-F6FB86D7891E}"/>
          </ac:spMkLst>
        </pc:spChg>
        <pc:spChg chg="mod">
          <ac:chgData name="김 나현" userId="9048762c09f06b10" providerId="LiveId" clId="{68FA7D40-3C73-4E1F-94BA-7BB3C521EAF0}" dt="2021-11-16T09:16:33.636" v="10045" actId="20577"/>
          <ac:spMkLst>
            <pc:docMk/>
            <pc:sldMk cId="894545498" sldId="309"/>
            <ac:spMk id="19" creationId="{801379DD-557D-4B35-9FE3-7EAEC61318AC}"/>
          </ac:spMkLst>
        </pc:spChg>
        <pc:picChg chg="add mod">
          <ac:chgData name="김 나현" userId="9048762c09f06b10" providerId="LiveId" clId="{68FA7D40-3C73-4E1F-94BA-7BB3C521EAF0}" dt="2021-11-15T18:23:25.128" v="9916" actId="1076"/>
          <ac:picMkLst>
            <pc:docMk/>
            <pc:sldMk cId="894545498" sldId="309"/>
            <ac:picMk id="5" creationId="{A632A254-C91C-49C8-838B-B0A12E72E096}"/>
          </ac:picMkLst>
        </pc:picChg>
        <pc:picChg chg="add mod">
          <ac:chgData name="김 나현" userId="9048762c09f06b10" providerId="LiveId" clId="{68FA7D40-3C73-4E1F-94BA-7BB3C521EAF0}" dt="2021-11-15T18:24:58.008" v="10020" actId="1076"/>
          <ac:picMkLst>
            <pc:docMk/>
            <pc:sldMk cId="894545498" sldId="309"/>
            <ac:picMk id="11" creationId="{AE714F2E-AB14-4068-9A08-61904E9D15D7}"/>
          </ac:picMkLst>
        </pc:picChg>
        <pc:picChg chg="add del mod">
          <ac:chgData name="김 나현" userId="9048762c09f06b10" providerId="LiveId" clId="{68FA7D40-3C73-4E1F-94BA-7BB3C521EAF0}" dt="2021-11-15T18:25:09.928" v="10024" actId="478"/>
          <ac:picMkLst>
            <pc:docMk/>
            <pc:sldMk cId="894545498" sldId="309"/>
            <ac:picMk id="13" creationId="{D244E1B6-800F-4845-95CA-129485A465F2}"/>
          </ac:picMkLst>
        </pc:picChg>
        <pc:picChg chg="add mod">
          <ac:chgData name="김 나현" userId="9048762c09f06b10" providerId="LiveId" clId="{68FA7D40-3C73-4E1F-94BA-7BB3C521EAF0}" dt="2021-11-15T18:25:27.680" v="10028" actId="1076"/>
          <ac:picMkLst>
            <pc:docMk/>
            <pc:sldMk cId="894545498" sldId="309"/>
            <ac:picMk id="14" creationId="{ED50ABCB-53CA-43AD-B62C-7A331003E2F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2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8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6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2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2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9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2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1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FF6C8-1DCC-41B7-B422-19C6BF4611B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8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109B73-1275-43CE-A680-431FB321E737}"/>
              </a:ext>
            </a:extLst>
          </p:cNvPr>
          <p:cNvSpPr/>
          <p:nvPr/>
        </p:nvSpPr>
        <p:spPr>
          <a:xfrm rot="3600000">
            <a:off x="919620" y="1791000"/>
            <a:ext cx="3276000" cy="3276000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61D1E8-4920-45E9-A4A4-78CD106FAD3B}"/>
              </a:ext>
            </a:extLst>
          </p:cNvPr>
          <p:cNvSpPr/>
          <p:nvPr/>
        </p:nvSpPr>
        <p:spPr>
          <a:xfrm rot="3600000">
            <a:off x="959751" y="1831131"/>
            <a:ext cx="3195738" cy="31957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2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B206CA-2690-4B9D-82C6-DACD93F74040}"/>
              </a:ext>
            </a:extLst>
          </p:cNvPr>
          <p:cNvSpPr/>
          <p:nvPr/>
        </p:nvSpPr>
        <p:spPr>
          <a:xfrm>
            <a:off x="3836815" y="3727291"/>
            <a:ext cx="1343842" cy="300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F52C8-26C7-4C2D-94C6-D2291242A51D}"/>
              </a:ext>
            </a:extLst>
          </p:cNvPr>
          <p:cNvSpPr/>
          <p:nvPr/>
        </p:nvSpPr>
        <p:spPr>
          <a:xfrm>
            <a:off x="-1" y="2824223"/>
            <a:ext cx="2487825" cy="26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6FEA50-FFC9-49A6-8E27-E60FA86AC154}"/>
              </a:ext>
            </a:extLst>
          </p:cNvPr>
          <p:cNvCxnSpPr>
            <a:cxnSpLocks/>
          </p:cNvCxnSpPr>
          <p:nvPr/>
        </p:nvCxnSpPr>
        <p:spPr>
          <a:xfrm>
            <a:off x="4709438" y="4034439"/>
            <a:ext cx="4434562" cy="0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AC4069-7F5A-4C78-A219-B86F76D10086}"/>
              </a:ext>
            </a:extLst>
          </p:cNvPr>
          <p:cNvCxnSpPr>
            <a:cxnSpLocks/>
          </p:cNvCxnSpPr>
          <p:nvPr/>
        </p:nvCxnSpPr>
        <p:spPr>
          <a:xfrm>
            <a:off x="4703722" y="4059467"/>
            <a:ext cx="4440278" cy="0"/>
          </a:xfrm>
          <a:prstGeom prst="line">
            <a:avLst/>
          </a:prstGeom>
          <a:ln w="38100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6FE8B59-53C6-4570-9891-8A31C3A243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1" y="228020"/>
            <a:ext cx="1404129" cy="416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E50E80-31D6-4450-A705-BA7423DA035B}"/>
              </a:ext>
            </a:extLst>
          </p:cNvPr>
          <p:cNvSpPr txBox="1"/>
          <p:nvPr/>
        </p:nvSpPr>
        <p:spPr>
          <a:xfrm>
            <a:off x="4659741" y="3557036"/>
            <a:ext cx="428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111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컴퓨터공학실험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111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2 11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111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 발표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111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111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B74170-5C08-45BA-A33B-69DF3F1E5B02}"/>
              </a:ext>
            </a:extLst>
          </p:cNvPr>
          <p:cNvSpPr txBox="1"/>
          <p:nvPr/>
        </p:nvSpPr>
        <p:spPr>
          <a:xfrm>
            <a:off x="3859677" y="4410461"/>
            <a:ext cx="5080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조태연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김나현 장지원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C5BC32-97E4-44EF-9C07-89C9CA5D294B}"/>
              </a:ext>
            </a:extLst>
          </p:cNvPr>
          <p:cNvSpPr/>
          <p:nvPr/>
        </p:nvSpPr>
        <p:spPr>
          <a:xfrm rot="3600000">
            <a:off x="-301336" y="3394382"/>
            <a:ext cx="3195738" cy="4877925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6806FD-4730-4F55-84D1-31D6F1BC316E}"/>
              </a:ext>
            </a:extLst>
          </p:cNvPr>
          <p:cNvSpPr/>
          <p:nvPr/>
        </p:nvSpPr>
        <p:spPr>
          <a:xfrm rot="3600000">
            <a:off x="1677015" y="-265773"/>
            <a:ext cx="2947748" cy="2947748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277850-F505-423B-943D-231DE4F4740A}"/>
              </a:ext>
            </a:extLst>
          </p:cNvPr>
          <p:cNvSpPr/>
          <p:nvPr/>
        </p:nvSpPr>
        <p:spPr>
          <a:xfrm rot="3600000">
            <a:off x="2161338" y="1517796"/>
            <a:ext cx="1435604" cy="1435604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EE9882-A8E5-468B-AFE3-88BD1B51D882}"/>
              </a:ext>
            </a:extLst>
          </p:cNvPr>
          <p:cNvSpPr>
            <a:spLocks noChangeAspect="1"/>
          </p:cNvSpPr>
          <p:nvPr/>
        </p:nvSpPr>
        <p:spPr>
          <a:xfrm rot="3600000">
            <a:off x="1423028" y="3553036"/>
            <a:ext cx="1735200" cy="1735200"/>
          </a:xfrm>
          <a:prstGeom prst="rect">
            <a:avLst/>
          </a:prstGeom>
          <a:blipFill dpi="0" rotWithShape="0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8E1B05-1156-4321-8B26-1F97A381D8C2}"/>
              </a:ext>
            </a:extLst>
          </p:cNvPr>
          <p:cNvSpPr/>
          <p:nvPr/>
        </p:nvSpPr>
        <p:spPr>
          <a:xfrm rot="3600000">
            <a:off x="3065785" y="6030444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C0A43D-6102-4D7B-A16A-FB8C31E1D9EF}"/>
              </a:ext>
            </a:extLst>
          </p:cNvPr>
          <p:cNvSpPr/>
          <p:nvPr/>
        </p:nvSpPr>
        <p:spPr>
          <a:xfrm rot="3600000">
            <a:off x="-693196" y="-418091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18AC21-F957-4792-8DC5-32C5D3E8E9AF}"/>
              </a:ext>
            </a:extLst>
          </p:cNvPr>
          <p:cNvCxnSpPr/>
          <p:nvPr/>
        </p:nvCxnSpPr>
        <p:spPr>
          <a:xfrm flipH="1">
            <a:off x="-652130" y="2361981"/>
            <a:ext cx="1814178" cy="1052108"/>
          </a:xfrm>
          <a:prstGeom prst="line">
            <a:avLst/>
          </a:prstGeom>
          <a:ln w="34925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A021A7-2F41-4AD2-B3B2-C73273C492A5}"/>
              </a:ext>
            </a:extLst>
          </p:cNvPr>
          <p:cNvCxnSpPr/>
          <p:nvPr/>
        </p:nvCxnSpPr>
        <p:spPr>
          <a:xfrm flipH="1">
            <a:off x="-647453" y="2384427"/>
            <a:ext cx="1814178" cy="1052108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98A23B-67C9-4145-B73A-88B5A4731832}"/>
              </a:ext>
            </a:extLst>
          </p:cNvPr>
          <p:cNvSpPr txBox="1"/>
          <p:nvPr/>
        </p:nvSpPr>
        <p:spPr>
          <a:xfrm>
            <a:off x="3859677" y="6542144"/>
            <a:ext cx="5080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수요일</a:t>
            </a:r>
          </a:p>
        </p:txBody>
      </p:sp>
    </p:spTree>
    <p:extLst>
      <p:ext uri="{BB962C8B-B14F-4D97-AF65-F5344CB8AC3E}">
        <p14:creationId xmlns:p14="http://schemas.microsoft.com/office/powerpoint/2010/main" val="132128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SR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Latch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6519734" cy="809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하나 이상의 비트들을 저장하기 위한 디지털 논리 회로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두 개의 데이터 입력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S, 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과 두 개의 출력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Q, Q’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을 가짐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펄스를 이용하여 동기화를 하기도 함 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Truth 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Q(t+1)=(R+Q(t)’)’, Q(t+1)’=(S+Q(t))’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C5445B2B-E7B8-4F32-8C70-DFCFA4848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94640"/>
              </p:ext>
            </p:extLst>
          </p:nvPr>
        </p:nvGraphicFramePr>
        <p:xfrm>
          <a:off x="1736204" y="3598553"/>
          <a:ext cx="6123588" cy="22148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80399">
                  <a:extLst>
                    <a:ext uri="{9D8B030D-6E8A-4147-A177-3AD203B41FA5}">
                      <a16:colId xmlns:a16="http://schemas.microsoft.com/office/drawing/2014/main" val="3605365470"/>
                    </a:ext>
                  </a:extLst>
                </a:gridCol>
                <a:gridCol w="680399">
                  <a:extLst>
                    <a:ext uri="{9D8B030D-6E8A-4147-A177-3AD203B41FA5}">
                      <a16:colId xmlns:a16="http://schemas.microsoft.com/office/drawing/2014/main" val="648771918"/>
                    </a:ext>
                  </a:extLst>
                </a:gridCol>
                <a:gridCol w="680399">
                  <a:extLst>
                    <a:ext uri="{9D8B030D-6E8A-4147-A177-3AD203B41FA5}">
                      <a16:colId xmlns:a16="http://schemas.microsoft.com/office/drawing/2014/main" val="2822843103"/>
                    </a:ext>
                  </a:extLst>
                </a:gridCol>
                <a:gridCol w="1363870">
                  <a:extLst>
                    <a:ext uri="{9D8B030D-6E8A-4147-A177-3AD203B41FA5}">
                      <a16:colId xmlns:a16="http://schemas.microsoft.com/office/drawing/2014/main" val="1520787033"/>
                    </a:ext>
                  </a:extLst>
                </a:gridCol>
                <a:gridCol w="1148971">
                  <a:extLst>
                    <a:ext uri="{9D8B030D-6E8A-4147-A177-3AD203B41FA5}">
                      <a16:colId xmlns:a16="http://schemas.microsoft.com/office/drawing/2014/main" val="2896425253"/>
                    </a:ext>
                  </a:extLst>
                </a:gridCol>
                <a:gridCol w="1569550">
                  <a:extLst>
                    <a:ext uri="{9D8B030D-6E8A-4147-A177-3AD203B41FA5}">
                      <a16:colId xmlns:a16="http://schemas.microsoft.com/office/drawing/2014/main" val="3557513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S</a:t>
                      </a:r>
                      <a:endParaRPr lang="en-US" altLang="ko-KR" sz="18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Q(t+1)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Q(t+1)’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4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상태 유지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92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상태 유지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4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Reset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5827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rgbClr val="4472C4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rgbClr val="4472C4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83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오류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96423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AD6A20E-643C-43FA-A4A6-1C5273988E8F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9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7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SR latch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의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schematic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7150227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두 개의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NOR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게이트로 구현한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 Signal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을 이용하여 구현한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Gated 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 signal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SG, RG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모두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되어 출력이 바뀌지 않음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signal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 의해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동일하게 동작함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A14A7-C469-48DB-A508-3B2D03A273D0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10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D822B2-3206-4719-9E1B-01F2F9B5B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487" y="1720116"/>
            <a:ext cx="2077447" cy="16487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4FC939-9E18-40D7-ACC6-0EE7312DF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4" y="3928447"/>
            <a:ext cx="3481337" cy="15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5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Clocked SR Latch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6876819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Gated 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 signal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펄스를 연결한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SR Latch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Clocked 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Truth 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active,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즉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 때만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처럼 동작함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6A20E-643C-43FA-A4A6-1C5273988E8F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11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9216DD86-CE09-41D5-BEBC-309C7F8E0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11214"/>
              </p:ext>
            </p:extLst>
          </p:nvPr>
        </p:nvGraphicFramePr>
        <p:xfrm>
          <a:off x="1450831" y="2456360"/>
          <a:ext cx="6096000" cy="2961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893412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20058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2160429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825817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63426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Q(t+1)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6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32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9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rgbClr val="4472C4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rgbClr val="4472C4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rgbClr val="4472C4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3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rgbClr val="4472C4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96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rgbClr val="4472C4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rgbClr val="4472C4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72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78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95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Gated D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Latch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7863243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대신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D’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을 연결한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과 마찬가지로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Gated 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대신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D’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을 연결한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Latch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Gated 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D’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Gated 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역할을 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Gated D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Truth table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Gated D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Gated SR Latch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같은 경우를 제외함 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6A20E-643C-43FA-A4A6-1C5273988E8F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5AEFA97-4A8A-457B-B67E-D9FE2985D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08677"/>
              </p:ext>
            </p:extLst>
          </p:nvPr>
        </p:nvGraphicFramePr>
        <p:xfrm>
          <a:off x="528577" y="3391549"/>
          <a:ext cx="3230880" cy="1981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3524506382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381181236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1676202762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359454438"/>
                    </a:ext>
                  </a:extLst>
                </a:gridCol>
              </a:tblGrid>
              <a:tr h="3864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Q(t)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Q(t+1)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18402"/>
                  </a:ext>
                </a:extLst>
              </a:tr>
              <a:tr h="3864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273091"/>
                  </a:ext>
                </a:extLst>
              </a:tr>
              <a:tr h="3864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89934"/>
                  </a:ext>
                </a:extLst>
              </a:tr>
              <a:tr h="3864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03686"/>
                  </a:ext>
                </a:extLst>
              </a:tr>
              <a:tr h="3864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07962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CDD4E8F-60CE-4A92-B2C2-F20ABCD250E8}"/>
              </a:ext>
            </a:extLst>
          </p:cNvPr>
          <p:cNvSpPr txBox="1"/>
          <p:nvPr/>
        </p:nvSpPr>
        <p:spPr>
          <a:xfrm>
            <a:off x="4402831" y="2792875"/>
            <a:ext cx="46547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Clocked D Latch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104D8E4-DB23-47DE-ABD1-7633E9801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46" y="3481678"/>
            <a:ext cx="3818111" cy="16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3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Clock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502350-2A61-4011-8F13-D89BEE9D4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15" y="2687846"/>
            <a:ext cx="3463145" cy="13226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4166A7-821B-4FA7-B2DF-BE28FAD87893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13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60B36-A45C-42AC-A6BB-024F20E46260}"/>
              </a:ext>
            </a:extLst>
          </p:cNvPr>
          <p:cNvSpPr txBox="1"/>
          <p:nvPr/>
        </p:nvSpPr>
        <p:spPr>
          <a:xfrm>
            <a:off x="282227" y="1316349"/>
            <a:ext cx="9417358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clock: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논리 상태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High(1, True)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논리 상태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Low(0, False)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로 구성된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주기적인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구형파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펄스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동기화를 위해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을 사용하는 논리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회로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synchronous digital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 = 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클럭 신호의 한 사이클의 길이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 = 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주기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1/T= f = 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주파수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ex) T = 5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nsec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-&gt; f = 200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duty cycle(D): clock period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 width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비율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ex) T = 5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nsec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t1 = 2.5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nsec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-&gt; D = (t1/T) * 100 = 50 %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일반적으로 사용되는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신호는 고정된 일정한 주파수를 갖는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duty cycle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50 %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인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구형파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펄스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논리 상태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에서 논리 상태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로 전환되는 지점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상승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positive edge(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논리 상태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에서 논리 상태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로 전환되는 지점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하강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negative edge(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0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Level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trigger&amp;Edge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trigger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44B15-FCA1-464A-8742-F9B1FF482168}"/>
              </a:ext>
            </a:extLst>
          </p:cNvPr>
          <p:cNvSpPr txBox="1"/>
          <p:nvPr/>
        </p:nvSpPr>
        <p:spPr>
          <a:xfrm>
            <a:off x="402590" y="1334105"/>
            <a:ext cx="47320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65DC7-542C-48DC-9AC1-F6FB86D7891E}"/>
              </a:ext>
            </a:extLst>
          </p:cNvPr>
          <p:cNvSpPr txBox="1"/>
          <p:nvPr/>
        </p:nvSpPr>
        <p:spPr>
          <a:xfrm>
            <a:off x="402590" y="1334105"/>
            <a:ext cx="8828442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Trigger(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트리거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):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상태 변화를 촉발하는 기동 신호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Trigger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종류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Level Trigger,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Edge Trigger</a:t>
            </a: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	Level Trigger: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 논리 상태가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이거나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 때만 입력 데이터를 받아들임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	Edge Trigger: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클럭 천이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클럭 에지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에서만 입력 데이터를 받아들임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Level Trigger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중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논리 상태가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 때를 트리거로 인식하는 것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-&gt; positive level trigger</a:t>
            </a: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논리 상태가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Low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 때를 트리거로 인식하는 것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-&gt; negative level trigger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Edge Trigger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중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상승 에지를 트리거로 인식하는 것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상승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positive)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에지 트리거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하강 에지를 트리거로 인식하는 것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하강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negative)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에지 트리거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321E2A-F37C-464E-98F5-048FD785D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" y="5092886"/>
            <a:ext cx="3940073" cy="14040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6911E7-DDF6-4FA2-A553-2084434C9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337" y="5108832"/>
            <a:ext cx="3940073" cy="14040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1379DD-557D-4B35-9FE3-7EAEC61318AC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91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Level, Edge trigger symbol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44B15-FCA1-464A-8742-F9B1FF482168}"/>
              </a:ext>
            </a:extLst>
          </p:cNvPr>
          <p:cNvSpPr txBox="1"/>
          <p:nvPr/>
        </p:nvSpPr>
        <p:spPr>
          <a:xfrm>
            <a:off x="402590" y="1334105"/>
            <a:ext cx="47320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65DC7-542C-48DC-9AC1-F6FB86D7891E}"/>
              </a:ext>
            </a:extLst>
          </p:cNvPr>
          <p:cNvSpPr txBox="1"/>
          <p:nvPr/>
        </p:nvSpPr>
        <p:spPr>
          <a:xfrm>
            <a:off x="402590" y="1334105"/>
            <a:ext cx="2670090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Level trigger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기호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Edge trigger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기호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379DD-557D-4B35-9FE3-7EAEC61318AC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15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01168B-8333-4D67-B5C4-1EFA514B2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77" y="1834806"/>
            <a:ext cx="2752725" cy="19662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EDDEB5-2DF8-4E7F-8E87-64D19B55A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283" y="1834806"/>
            <a:ext cx="2856211" cy="19662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2C9811-8DD4-43E9-B5D1-E0540C7A8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84" y="4272008"/>
            <a:ext cx="2811712" cy="1966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36247B-0C5E-46C3-9B4D-BCE7D1ACF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947" y="4281419"/>
            <a:ext cx="2871547" cy="19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Master-Slave Flip-Flop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44B15-FCA1-464A-8742-F9B1FF482168}"/>
              </a:ext>
            </a:extLst>
          </p:cNvPr>
          <p:cNvSpPr txBox="1"/>
          <p:nvPr/>
        </p:nvSpPr>
        <p:spPr>
          <a:xfrm>
            <a:off x="402590" y="1334105"/>
            <a:ext cx="47320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65DC7-542C-48DC-9AC1-F6FB86D7891E}"/>
              </a:ext>
            </a:extLst>
          </p:cNvPr>
          <p:cNvSpPr txBox="1"/>
          <p:nvPr/>
        </p:nvSpPr>
        <p:spPr>
          <a:xfrm>
            <a:off x="402590" y="1334105"/>
            <a:ext cx="7758599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직렬로 연결된 두 개의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조합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하나는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Master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로 동작하며 다른 하나는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Slave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로 동작함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각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은 서로 상보적인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펄스에 연결됨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펄스가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High(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상승 에지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Master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활성화 상태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 Slave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비활성화 상태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펄스가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Low(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하강 에지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Master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비활성화 상태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Slave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활성화 상태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379DD-557D-4B35-9FE3-7EAEC61318AC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16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A62CF-8325-4859-9EE0-0226DBA0C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4828368"/>
            <a:ext cx="3312160" cy="15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Examples of M-S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Flip-Flop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44B15-FCA1-464A-8742-F9B1FF482168}"/>
              </a:ext>
            </a:extLst>
          </p:cNvPr>
          <p:cNvSpPr txBox="1"/>
          <p:nvPr/>
        </p:nvSpPr>
        <p:spPr>
          <a:xfrm>
            <a:off x="402590" y="1334105"/>
            <a:ext cx="47320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365DC7-542C-48DC-9AC1-F6FB86D7891E}"/>
              </a:ext>
            </a:extLst>
          </p:cNvPr>
          <p:cNvSpPr txBox="1"/>
          <p:nvPr/>
        </p:nvSpPr>
        <p:spPr>
          <a:xfrm>
            <a:off x="402590" y="1334105"/>
            <a:ext cx="314246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RS-Master-Slave-Flip-Flop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JK-Master-Slave-Flip-Flop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379DD-557D-4B35-9FE3-7EAEC61318AC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2A254-C91C-49C8-838B-B0A12E72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831" y="1862519"/>
            <a:ext cx="5764337" cy="18145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714F2E-AB14-4068-9A08-61904E9D1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93" y="4205446"/>
            <a:ext cx="4381500" cy="2114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50ABCB-53CA-43AD-B62C-7A331003E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308" y="4340212"/>
            <a:ext cx="3794245" cy="17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4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6470857-124F-433A-A51E-CFAC0B548B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 l="-6617" r="-66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83B942-CF2E-45DC-9FD3-D2487E609B19}"/>
              </a:ext>
            </a:extLst>
          </p:cNvPr>
          <p:cNvSpPr/>
          <p:nvPr/>
        </p:nvSpPr>
        <p:spPr>
          <a:xfrm>
            <a:off x="1394448" y="1754558"/>
            <a:ext cx="5754254" cy="3029528"/>
          </a:xfrm>
          <a:prstGeom prst="rect">
            <a:avLst/>
          </a:prstGeom>
          <a:noFill/>
          <a:ln w="57150">
            <a:solidFill>
              <a:srgbClr val="B1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BD81E-A7C9-4C53-8AF7-69E268FB83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66697F-4D40-4000-AC17-940F53658EA8}"/>
              </a:ext>
            </a:extLst>
          </p:cNvPr>
          <p:cNvSpPr/>
          <p:nvPr/>
        </p:nvSpPr>
        <p:spPr>
          <a:xfrm>
            <a:off x="1792577" y="2124013"/>
            <a:ext cx="5754254" cy="3029528"/>
          </a:xfrm>
          <a:prstGeom prst="rect">
            <a:avLst/>
          </a:prstGeom>
          <a:noFill/>
          <a:ln w="57150">
            <a:solidFill>
              <a:srgbClr val="B3B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66450-FCC9-4CC4-8DAD-F83CACA1D1F9}"/>
              </a:ext>
            </a:extLst>
          </p:cNvPr>
          <p:cNvSpPr txBox="1"/>
          <p:nvPr/>
        </p:nvSpPr>
        <p:spPr>
          <a:xfrm>
            <a:off x="2555563" y="2885072"/>
            <a:ext cx="403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5AE60-7F25-4AE6-B782-DF3846E691E6}"/>
              </a:ext>
            </a:extLst>
          </p:cNvPr>
          <p:cNvSpPr txBox="1"/>
          <p:nvPr/>
        </p:nvSpPr>
        <p:spPr>
          <a:xfrm>
            <a:off x="1995298" y="3840983"/>
            <a:ext cx="478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이상으로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발표 마치겠습니다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A9D7C-CCA1-4E5E-A7E4-0ABD6D490191}"/>
              </a:ext>
            </a:extLst>
          </p:cNvPr>
          <p:cNvCxnSpPr/>
          <p:nvPr/>
        </p:nvCxnSpPr>
        <p:spPr>
          <a:xfrm>
            <a:off x="3703899" y="3518704"/>
            <a:ext cx="15162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CCA903-D47F-4869-AD91-AC892EE09AE8}"/>
              </a:ext>
            </a:extLst>
          </p:cNvPr>
          <p:cNvSpPr txBox="1"/>
          <p:nvPr/>
        </p:nvSpPr>
        <p:spPr>
          <a:xfrm>
            <a:off x="3859677" y="6542144"/>
            <a:ext cx="5080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조태연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김나현 장지원</a:t>
            </a:r>
          </a:p>
        </p:txBody>
      </p:sp>
    </p:spTree>
    <p:extLst>
      <p:ext uri="{BB962C8B-B14F-4D97-AF65-F5344CB8AC3E}">
        <p14:creationId xmlns:p14="http://schemas.microsoft.com/office/powerpoint/2010/main" val="127311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RS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Flip-Flop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E3552-AA93-493D-918F-7E3628029862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875406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두 입력 단자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S(set)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R(reset)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개의 출력 단자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Q(t)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Q’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으로 구성됨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Set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의미를 가짐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Truth table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만 활성화 상태인 경우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Q(t+1)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만 활성화 상태인 경우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Q(t+1)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으로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R, S,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둘 다 활성화 상태인 경우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오류를 일으킴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은 가장 기본적인 형태의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이지만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RS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 때 오류를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일으키고 하드웨어의 손상까지 야기할 수 있다는 단점이 있음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DA10BF7D-501B-4065-936A-809FE9169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246040"/>
              </p:ext>
            </p:extLst>
          </p:nvPr>
        </p:nvGraphicFramePr>
        <p:xfrm>
          <a:off x="1136794" y="3055219"/>
          <a:ext cx="7337772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34443">
                  <a:extLst>
                    <a:ext uri="{9D8B030D-6E8A-4147-A177-3AD203B41FA5}">
                      <a16:colId xmlns:a16="http://schemas.microsoft.com/office/drawing/2014/main" val="3605365470"/>
                    </a:ext>
                  </a:extLst>
                </a:gridCol>
                <a:gridCol w="1834443">
                  <a:extLst>
                    <a:ext uri="{9D8B030D-6E8A-4147-A177-3AD203B41FA5}">
                      <a16:colId xmlns:a16="http://schemas.microsoft.com/office/drawing/2014/main" val="3912086795"/>
                    </a:ext>
                  </a:extLst>
                </a:gridCol>
                <a:gridCol w="1834443">
                  <a:extLst>
                    <a:ext uri="{9D8B030D-6E8A-4147-A177-3AD203B41FA5}">
                      <a16:colId xmlns:a16="http://schemas.microsoft.com/office/drawing/2014/main" val="1520787033"/>
                    </a:ext>
                  </a:extLst>
                </a:gridCol>
                <a:gridCol w="1834443">
                  <a:extLst>
                    <a:ext uri="{9D8B030D-6E8A-4147-A177-3AD203B41FA5}">
                      <a16:colId xmlns:a16="http://schemas.microsoft.com/office/drawing/2014/main" val="2896425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Q’(t+1)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4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Q’(t)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현상 유지</a:t>
                      </a:r>
                      <a:endParaRPr lang="en-US" altLang="ko-KR" sz="18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92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Q(t+1)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4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Q(t+1)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Reset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58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 수 없음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오류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8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5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RS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Flip-Flop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의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schematic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6711902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NAND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게이트만을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이용하여 구현한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E6DEC1-8623-47A7-98B6-2044C97C3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36" y="1855218"/>
            <a:ext cx="4797456" cy="19102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8B5336-4376-40B5-87D0-8BA2E2274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36" y="4152495"/>
            <a:ext cx="4658786" cy="2013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3A14A7-C469-48DB-A508-3B2D03A273D0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6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JK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Flip-Flop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9216177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 때 오류가 발생하는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단점을 보완한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게이트를 두 개를 추가하여 구현이 가능함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Clock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펄스를 사용한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edge trigger JK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Master-Slave JK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존재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JK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Truth table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KJ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00, 01, 10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 때는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00, 01, 10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때의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동작과  동일함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KJ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때는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Q(t+1)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Q(t)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보수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즉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Q(t)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를 반전하여 출력함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C5445B2B-E7B8-4F32-8C70-DFCFA4848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278867"/>
              </p:ext>
            </p:extLst>
          </p:nvPr>
        </p:nvGraphicFramePr>
        <p:xfrm>
          <a:off x="1136794" y="3653404"/>
          <a:ext cx="7337772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34443">
                  <a:extLst>
                    <a:ext uri="{9D8B030D-6E8A-4147-A177-3AD203B41FA5}">
                      <a16:colId xmlns:a16="http://schemas.microsoft.com/office/drawing/2014/main" val="3605365470"/>
                    </a:ext>
                  </a:extLst>
                </a:gridCol>
                <a:gridCol w="1834443">
                  <a:extLst>
                    <a:ext uri="{9D8B030D-6E8A-4147-A177-3AD203B41FA5}">
                      <a16:colId xmlns:a16="http://schemas.microsoft.com/office/drawing/2014/main" val="3912086795"/>
                    </a:ext>
                  </a:extLst>
                </a:gridCol>
                <a:gridCol w="1834443">
                  <a:extLst>
                    <a:ext uri="{9D8B030D-6E8A-4147-A177-3AD203B41FA5}">
                      <a16:colId xmlns:a16="http://schemas.microsoft.com/office/drawing/2014/main" val="1520787033"/>
                    </a:ext>
                  </a:extLst>
                </a:gridCol>
                <a:gridCol w="1834443">
                  <a:extLst>
                    <a:ext uri="{9D8B030D-6E8A-4147-A177-3AD203B41FA5}">
                      <a16:colId xmlns:a16="http://schemas.microsoft.com/office/drawing/2014/main" val="2896425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K</a:t>
                      </a:r>
                      <a:r>
                        <a:rPr lang="en-US" altLang="ko-KR" sz="16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J(S)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Q’(t+1)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4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Q’(t)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현상 유지</a:t>
                      </a:r>
                      <a:endParaRPr lang="en-US" altLang="ko-KR" sz="18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92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Q(t+1)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4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Q(t+1)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Reset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58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반전</a:t>
                      </a:r>
                      <a:endParaRPr lang="en-US" altLang="ko-KR" sz="18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83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AD6A20E-643C-43FA-A4A6-1C5273988E8F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JK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Flip-Flop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의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schematic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8659550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JK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에 두 개의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게이트를 추가하여 구현한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JK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A14A7-C469-48DB-A508-3B2D03A273D0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922BF0-13CE-4E80-AE37-55B73B89A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68" y="1722249"/>
            <a:ext cx="3763050" cy="22125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F8F7D0-B00D-435B-B521-EC0A4691A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68" y="4506758"/>
            <a:ext cx="3888455" cy="19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D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Flip-Flop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842576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하나의 입력 단자가 있고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입력을 그대로 출력하는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D’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역할을 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은 데이터의 지연을 위해 사용되므로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Delay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의미를 가짐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Truth table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이전 출력과 무관하게 입력 신호에 의해서만 출력이 결정됨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C5445B2B-E7B8-4F32-8C70-DFCFA4848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08533"/>
              </p:ext>
            </p:extLst>
          </p:nvPr>
        </p:nvGraphicFramePr>
        <p:xfrm>
          <a:off x="2551754" y="3664930"/>
          <a:ext cx="3886713" cy="1767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95571">
                  <a:extLst>
                    <a:ext uri="{9D8B030D-6E8A-4147-A177-3AD203B41FA5}">
                      <a16:colId xmlns:a16="http://schemas.microsoft.com/office/drawing/2014/main" val="3605365470"/>
                    </a:ext>
                  </a:extLst>
                </a:gridCol>
                <a:gridCol w="1295571">
                  <a:extLst>
                    <a:ext uri="{9D8B030D-6E8A-4147-A177-3AD203B41FA5}">
                      <a16:colId xmlns:a16="http://schemas.microsoft.com/office/drawing/2014/main" val="1520787033"/>
                    </a:ext>
                  </a:extLst>
                </a:gridCol>
                <a:gridCol w="1295571">
                  <a:extLst>
                    <a:ext uri="{9D8B030D-6E8A-4147-A177-3AD203B41FA5}">
                      <a16:colId xmlns:a16="http://schemas.microsoft.com/office/drawing/2014/main" val="2896425253"/>
                    </a:ext>
                  </a:extLst>
                </a:gridCol>
              </a:tblGrid>
              <a:tr h="332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D</a:t>
                      </a:r>
                      <a:endParaRPr lang="ko-KR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Q(t+1)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43082"/>
                  </a:ext>
                </a:extLst>
              </a:tr>
              <a:tr h="3328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92006"/>
                  </a:ext>
                </a:extLst>
              </a:tr>
              <a:tr h="3328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47942"/>
                  </a:ext>
                </a:extLst>
              </a:tr>
              <a:tr h="3328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582750"/>
                  </a:ext>
                </a:extLst>
              </a:tr>
              <a:tr h="3328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83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AD6A20E-643C-43FA-A4A6-1C5273988E8F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5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8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D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Flip-Flop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의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schematic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8109721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앞서 언급한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NAND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게이트만을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이용하여 구현한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NAND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게이트를 이용하여 구현한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대신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D’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을 연결함 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A14A7-C469-48DB-A508-3B2D03A273D0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6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D2B2D9-FF3F-41BD-A13C-32EA259C6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" y="1744902"/>
            <a:ext cx="4658786" cy="20136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F9AD1C-3873-4863-B85F-ECA138931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4" y="4123379"/>
            <a:ext cx="4452329" cy="18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T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Flip-Flop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8497839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JK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J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K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단자를 연결하여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하나의 입력 단자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,T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를 갖는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Toggle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Trigger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의미를 가짐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Truth table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입력이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이면 이전 출력을 그대로 유지하고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이면 이전 출력을 반전시킴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XOR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게이트의 동작과 동일함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C5445B2B-E7B8-4F32-8C70-DFCFA4848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80964"/>
              </p:ext>
            </p:extLst>
          </p:nvPr>
        </p:nvGraphicFramePr>
        <p:xfrm>
          <a:off x="2286000" y="3157825"/>
          <a:ext cx="4572000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6053654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207870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96425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T</a:t>
                      </a:r>
                      <a:endParaRPr lang="en-US" altLang="ko-KR" sz="18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Q(t+1)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4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92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4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58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rgbClr val="4472C4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883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AD6A20E-643C-43FA-A4A6-1C5273988E8F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7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0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T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Flip-Flop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의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schematic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3D2741-D13D-441D-9497-81E6D98FBE58}"/>
              </a:ext>
            </a:extLst>
          </p:cNvPr>
          <p:cNvSpPr txBox="1"/>
          <p:nvPr/>
        </p:nvSpPr>
        <p:spPr>
          <a:xfrm>
            <a:off x="282227" y="1316349"/>
            <a:ext cx="7686720" cy="809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앞서 언급한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RS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이용하여 구현한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JK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JK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을 수정하여 구현한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회로도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JK Flip-Flop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J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K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대신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하나만을 이용하여 연결함 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A14A7-C469-48DB-A508-3B2D03A273D0}"/>
              </a:ext>
            </a:extLst>
          </p:cNvPr>
          <p:cNvSpPr txBox="1"/>
          <p:nvPr/>
        </p:nvSpPr>
        <p:spPr>
          <a:xfrm>
            <a:off x="8540619" y="6617013"/>
            <a:ext cx="1033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Page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8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5BB535-8199-4781-BBB1-DA7B554E4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94" y="1711832"/>
            <a:ext cx="3634455" cy="17841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27AB6D-894F-4661-AB19-1EA61108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9" y="3801911"/>
            <a:ext cx="3737361" cy="181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</TotalTime>
  <Words>1345</Words>
  <Application>Microsoft Office PowerPoint</Application>
  <PresentationFormat>화면 슬라이드 쇼(4:3)</PresentationFormat>
  <Paragraphs>615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윤준건</dc:creator>
  <cp:lastModifiedBy>김 나현</cp:lastModifiedBy>
  <cp:revision>12</cp:revision>
  <dcterms:created xsi:type="dcterms:W3CDTF">2018-12-14T07:58:26Z</dcterms:created>
  <dcterms:modified xsi:type="dcterms:W3CDTF">2021-11-16T17:16:43Z</dcterms:modified>
</cp:coreProperties>
</file>